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2"/>
  </p:notesMasterIdLst>
  <p:sldIdLst>
    <p:sldId id="270" r:id="rId3"/>
    <p:sldId id="271" r:id="rId4"/>
    <p:sldId id="259" r:id="rId5"/>
    <p:sldId id="339" r:id="rId6"/>
    <p:sldId id="340" r:id="rId7"/>
    <p:sldId id="326" r:id="rId8"/>
    <p:sldId id="309" r:id="rId9"/>
    <p:sldId id="261" r:id="rId10"/>
    <p:sldId id="338" r:id="rId1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5245"/>
    <a:srgbClr val="83CDD9"/>
    <a:srgbClr val="1F417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3A5B64-D420-4067-AC78-FECDD2285DB1}" v="99" dt="2025-11-17T18:34:40.5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629488-4980-4660-B1E8-5EEF0E0FA5F2}" type="datetimeFigureOut">
              <a:rPr lang="pt-BR" smtClean="0"/>
              <a:t>17/11/2025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358C73-F36A-4DF9-9753-A3213B6BA22E}" type="slidenum">
              <a:rPr lang="pt-BR" smtClean="0"/>
              <a:t>‹nº›</a:t>
            </a:fld>
            <a:endParaRPr lang="pt-BR"/>
          </a:p>
        </p:txBody>
      </p:sp>
    </p:spTree>
    <p:extLst>
      <p:ext uri="{BB962C8B-B14F-4D97-AF65-F5344CB8AC3E}">
        <p14:creationId xmlns:p14="http://schemas.microsoft.com/office/powerpoint/2010/main" val="185924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2358C73-F36A-4DF9-9753-A3213B6BA22E}" type="slidenum">
              <a:rPr lang="pt-BR" smtClean="0"/>
              <a:t>2</a:t>
            </a:fld>
            <a:endParaRPr lang="pt-BR"/>
          </a:p>
        </p:txBody>
      </p:sp>
    </p:spTree>
    <p:extLst>
      <p:ext uri="{BB962C8B-B14F-4D97-AF65-F5344CB8AC3E}">
        <p14:creationId xmlns:p14="http://schemas.microsoft.com/office/powerpoint/2010/main" val="2335956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45A776-7468-462D-2A97-F7422A19C3C9}"/>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E6D5B725-3C2B-E525-86E4-0A99177676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16478E16-C754-FEAD-A448-352B3F7A13ED}"/>
              </a:ext>
            </a:extLst>
          </p:cNvPr>
          <p:cNvSpPr>
            <a:spLocks noGrp="1"/>
          </p:cNvSpPr>
          <p:nvPr>
            <p:ph type="dt" sz="half" idx="10"/>
          </p:nvPr>
        </p:nvSpPr>
        <p:spPr/>
        <p:txBody>
          <a:bodyPr/>
          <a:lstStyle/>
          <a:p>
            <a:fld id="{E5C8FFA0-1A18-4E67-A58D-5E987B34BE4E}" type="datetimeFigureOut">
              <a:rPr lang="pt-BR" smtClean="0"/>
              <a:t>17/11/2025</a:t>
            </a:fld>
            <a:endParaRPr lang="pt-BR"/>
          </a:p>
        </p:txBody>
      </p:sp>
      <p:sp>
        <p:nvSpPr>
          <p:cNvPr id="5" name="Espaço Reservado para Rodapé 4">
            <a:extLst>
              <a:ext uri="{FF2B5EF4-FFF2-40B4-BE49-F238E27FC236}">
                <a16:creationId xmlns:a16="http://schemas.microsoft.com/office/drawing/2014/main" id="{DDCCD04E-6402-2BE5-6D40-16F3A24333A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1D7B9A5-0D7B-298D-4769-4035F25A2F2D}"/>
              </a:ext>
            </a:extLst>
          </p:cNvPr>
          <p:cNvSpPr>
            <a:spLocks noGrp="1"/>
          </p:cNvSpPr>
          <p:nvPr>
            <p:ph type="sldNum" sz="quarter" idx="12"/>
          </p:nvPr>
        </p:nvSpPr>
        <p:spPr/>
        <p:txBody>
          <a:bodyPr/>
          <a:lstStyle/>
          <a:p>
            <a:fld id="{EEABC613-AE85-4A71-A898-E8F6B8AE1B66}" type="slidenum">
              <a:rPr lang="pt-BR" smtClean="0"/>
              <a:t>‹nº›</a:t>
            </a:fld>
            <a:endParaRPr lang="pt-BR"/>
          </a:p>
        </p:txBody>
      </p:sp>
    </p:spTree>
    <p:extLst>
      <p:ext uri="{BB962C8B-B14F-4D97-AF65-F5344CB8AC3E}">
        <p14:creationId xmlns:p14="http://schemas.microsoft.com/office/powerpoint/2010/main" val="1805745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D64799-E0FB-6BE4-C9A8-C49B83C2415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B5823750-4FC3-1FB7-0E3D-E4405A1B7A58}"/>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A4E985F-67F1-5374-F989-5B9E5BD44D41}"/>
              </a:ext>
            </a:extLst>
          </p:cNvPr>
          <p:cNvSpPr>
            <a:spLocks noGrp="1"/>
          </p:cNvSpPr>
          <p:nvPr>
            <p:ph type="dt" sz="half" idx="10"/>
          </p:nvPr>
        </p:nvSpPr>
        <p:spPr/>
        <p:txBody>
          <a:bodyPr/>
          <a:lstStyle/>
          <a:p>
            <a:fld id="{E5C8FFA0-1A18-4E67-A58D-5E987B34BE4E}" type="datetimeFigureOut">
              <a:rPr lang="pt-BR" smtClean="0"/>
              <a:t>17/11/2025</a:t>
            </a:fld>
            <a:endParaRPr lang="pt-BR"/>
          </a:p>
        </p:txBody>
      </p:sp>
      <p:sp>
        <p:nvSpPr>
          <p:cNvPr id="5" name="Espaço Reservado para Rodapé 4">
            <a:extLst>
              <a:ext uri="{FF2B5EF4-FFF2-40B4-BE49-F238E27FC236}">
                <a16:creationId xmlns:a16="http://schemas.microsoft.com/office/drawing/2014/main" id="{111452A2-0354-34D1-E71F-30B297D3FE9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49F857A-B0E5-2A24-9E85-FE24657AF606}"/>
              </a:ext>
            </a:extLst>
          </p:cNvPr>
          <p:cNvSpPr>
            <a:spLocks noGrp="1"/>
          </p:cNvSpPr>
          <p:nvPr>
            <p:ph type="sldNum" sz="quarter" idx="12"/>
          </p:nvPr>
        </p:nvSpPr>
        <p:spPr/>
        <p:txBody>
          <a:bodyPr/>
          <a:lstStyle/>
          <a:p>
            <a:fld id="{EEABC613-AE85-4A71-A898-E8F6B8AE1B66}" type="slidenum">
              <a:rPr lang="pt-BR" smtClean="0"/>
              <a:t>‹nº›</a:t>
            </a:fld>
            <a:endParaRPr lang="pt-BR"/>
          </a:p>
        </p:txBody>
      </p:sp>
    </p:spTree>
    <p:extLst>
      <p:ext uri="{BB962C8B-B14F-4D97-AF65-F5344CB8AC3E}">
        <p14:creationId xmlns:p14="http://schemas.microsoft.com/office/powerpoint/2010/main" val="4051803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0775B7-D49E-7FAC-6D8A-7BDF9AC0DEF8}"/>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FB1A3B43-B3EC-457B-3549-5E77ACA4A3E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0D05950-EFAF-E52F-43D8-420510E5436E}"/>
              </a:ext>
            </a:extLst>
          </p:cNvPr>
          <p:cNvSpPr>
            <a:spLocks noGrp="1"/>
          </p:cNvSpPr>
          <p:nvPr>
            <p:ph type="dt" sz="half" idx="10"/>
          </p:nvPr>
        </p:nvSpPr>
        <p:spPr/>
        <p:txBody>
          <a:bodyPr/>
          <a:lstStyle/>
          <a:p>
            <a:fld id="{E5C8FFA0-1A18-4E67-A58D-5E987B34BE4E}" type="datetimeFigureOut">
              <a:rPr lang="pt-BR" smtClean="0"/>
              <a:t>17/11/2025</a:t>
            </a:fld>
            <a:endParaRPr lang="pt-BR"/>
          </a:p>
        </p:txBody>
      </p:sp>
      <p:sp>
        <p:nvSpPr>
          <p:cNvPr id="5" name="Espaço Reservado para Rodapé 4">
            <a:extLst>
              <a:ext uri="{FF2B5EF4-FFF2-40B4-BE49-F238E27FC236}">
                <a16:creationId xmlns:a16="http://schemas.microsoft.com/office/drawing/2014/main" id="{857395AC-9447-E247-2089-4DAA82B94D4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C5B4CEB-5407-CC93-3FC6-C4CEF1F80934}"/>
              </a:ext>
            </a:extLst>
          </p:cNvPr>
          <p:cNvSpPr>
            <a:spLocks noGrp="1"/>
          </p:cNvSpPr>
          <p:nvPr>
            <p:ph type="sldNum" sz="quarter" idx="12"/>
          </p:nvPr>
        </p:nvSpPr>
        <p:spPr/>
        <p:txBody>
          <a:bodyPr/>
          <a:lstStyle/>
          <a:p>
            <a:fld id="{EEABC613-AE85-4A71-A898-E8F6B8AE1B66}" type="slidenum">
              <a:rPr lang="pt-BR" smtClean="0"/>
              <a:t>‹nº›</a:t>
            </a:fld>
            <a:endParaRPr lang="pt-BR"/>
          </a:p>
        </p:txBody>
      </p:sp>
    </p:spTree>
    <p:extLst>
      <p:ext uri="{BB962C8B-B14F-4D97-AF65-F5344CB8AC3E}">
        <p14:creationId xmlns:p14="http://schemas.microsoft.com/office/powerpoint/2010/main" val="951271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49AA4C-3C3C-2EF1-914A-187890EF74A6}"/>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2DCCB05D-7C90-CAB4-05A6-A2AAD953440F}"/>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288D0B41-CC6D-3E19-AC20-7D89ACA1959B}"/>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1F572356-46A3-1945-26AF-FC1CFD948803}"/>
              </a:ext>
            </a:extLst>
          </p:cNvPr>
          <p:cNvSpPr>
            <a:spLocks noGrp="1"/>
          </p:cNvSpPr>
          <p:nvPr>
            <p:ph type="dt" sz="half" idx="10"/>
          </p:nvPr>
        </p:nvSpPr>
        <p:spPr/>
        <p:txBody>
          <a:bodyPr/>
          <a:lstStyle/>
          <a:p>
            <a:fld id="{E5C8FFA0-1A18-4E67-A58D-5E987B34BE4E}" type="datetimeFigureOut">
              <a:rPr lang="pt-BR" smtClean="0"/>
              <a:t>17/11/2025</a:t>
            </a:fld>
            <a:endParaRPr lang="pt-BR"/>
          </a:p>
        </p:txBody>
      </p:sp>
      <p:sp>
        <p:nvSpPr>
          <p:cNvPr id="6" name="Espaço Reservado para Rodapé 5">
            <a:extLst>
              <a:ext uri="{FF2B5EF4-FFF2-40B4-BE49-F238E27FC236}">
                <a16:creationId xmlns:a16="http://schemas.microsoft.com/office/drawing/2014/main" id="{5CEFD957-FB66-2249-D888-3980E8904D68}"/>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40D37E2-C9D1-E41B-1CE5-BF9308890384}"/>
              </a:ext>
            </a:extLst>
          </p:cNvPr>
          <p:cNvSpPr>
            <a:spLocks noGrp="1"/>
          </p:cNvSpPr>
          <p:nvPr>
            <p:ph type="sldNum" sz="quarter" idx="12"/>
          </p:nvPr>
        </p:nvSpPr>
        <p:spPr/>
        <p:txBody>
          <a:bodyPr/>
          <a:lstStyle/>
          <a:p>
            <a:fld id="{EEABC613-AE85-4A71-A898-E8F6B8AE1B66}" type="slidenum">
              <a:rPr lang="pt-BR" smtClean="0"/>
              <a:t>‹nº›</a:t>
            </a:fld>
            <a:endParaRPr lang="pt-BR"/>
          </a:p>
        </p:txBody>
      </p:sp>
    </p:spTree>
    <p:extLst>
      <p:ext uri="{BB962C8B-B14F-4D97-AF65-F5344CB8AC3E}">
        <p14:creationId xmlns:p14="http://schemas.microsoft.com/office/powerpoint/2010/main" val="3012931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4AD4A3-D96A-407B-1D2A-A7FF9F004A24}"/>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226E4538-66A5-2C6E-8C23-C8C50B2D5D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8C67F7F7-75BB-B642-F855-5A54ACB5A2F7}"/>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88528C56-11BC-78F4-E895-61F189C2B4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BEE5F0DB-529A-6EF9-68EE-BCF2A551C3DE}"/>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774715E0-357A-430E-62B9-AABD7F109734}"/>
              </a:ext>
            </a:extLst>
          </p:cNvPr>
          <p:cNvSpPr>
            <a:spLocks noGrp="1"/>
          </p:cNvSpPr>
          <p:nvPr>
            <p:ph type="dt" sz="half" idx="10"/>
          </p:nvPr>
        </p:nvSpPr>
        <p:spPr/>
        <p:txBody>
          <a:bodyPr/>
          <a:lstStyle/>
          <a:p>
            <a:fld id="{E5C8FFA0-1A18-4E67-A58D-5E987B34BE4E}" type="datetimeFigureOut">
              <a:rPr lang="pt-BR" smtClean="0"/>
              <a:t>17/11/2025</a:t>
            </a:fld>
            <a:endParaRPr lang="pt-BR"/>
          </a:p>
        </p:txBody>
      </p:sp>
      <p:sp>
        <p:nvSpPr>
          <p:cNvPr id="8" name="Espaço Reservado para Rodapé 7">
            <a:extLst>
              <a:ext uri="{FF2B5EF4-FFF2-40B4-BE49-F238E27FC236}">
                <a16:creationId xmlns:a16="http://schemas.microsoft.com/office/drawing/2014/main" id="{0A948FD7-3303-4893-15DA-D49490860330}"/>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76B3FA49-8230-9785-CEDF-FCA3C86EF1F2}"/>
              </a:ext>
            </a:extLst>
          </p:cNvPr>
          <p:cNvSpPr>
            <a:spLocks noGrp="1"/>
          </p:cNvSpPr>
          <p:nvPr>
            <p:ph type="sldNum" sz="quarter" idx="12"/>
          </p:nvPr>
        </p:nvSpPr>
        <p:spPr/>
        <p:txBody>
          <a:bodyPr/>
          <a:lstStyle/>
          <a:p>
            <a:fld id="{EEABC613-AE85-4A71-A898-E8F6B8AE1B66}" type="slidenum">
              <a:rPr lang="pt-BR" smtClean="0"/>
              <a:t>‹nº›</a:t>
            </a:fld>
            <a:endParaRPr lang="pt-BR"/>
          </a:p>
        </p:txBody>
      </p:sp>
    </p:spTree>
    <p:extLst>
      <p:ext uri="{BB962C8B-B14F-4D97-AF65-F5344CB8AC3E}">
        <p14:creationId xmlns:p14="http://schemas.microsoft.com/office/powerpoint/2010/main" val="2284817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1A8829-CBD9-7F82-44D5-66F239ABCA25}"/>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939987FD-6DB5-6671-D649-56DB54770C2A}"/>
              </a:ext>
            </a:extLst>
          </p:cNvPr>
          <p:cNvSpPr>
            <a:spLocks noGrp="1"/>
          </p:cNvSpPr>
          <p:nvPr>
            <p:ph type="dt" sz="half" idx="10"/>
          </p:nvPr>
        </p:nvSpPr>
        <p:spPr/>
        <p:txBody>
          <a:bodyPr/>
          <a:lstStyle/>
          <a:p>
            <a:fld id="{E5C8FFA0-1A18-4E67-A58D-5E987B34BE4E}" type="datetimeFigureOut">
              <a:rPr lang="pt-BR" smtClean="0"/>
              <a:t>17/11/2025</a:t>
            </a:fld>
            <a:endParaRPr lang="pt-BR"/>
          </a:p>
        </p:txBody>
      </p:sp>
      <p:sp>
        <p:nvSpPr>
          <p:cNvPr id="4" name="Espaço Reservado para Rodapé 3">
            <a:extLst>
              <a:ext uri="{FF2B5EF4-FFF2-40B4-BE49-F238E27FC236}">
                <a16:creationId xmlns:a16="http://schemas.microsoft.com/office/drawing/2014/main" id="{E0F3A584-00FC-C1F9-5160-5E91D6A28FA9}"/>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0AC61781-77A1-37C8-C272-CA66D6DAB152}"/>
              </a:ext>
            </a:extLst>
          </p:cNvPr>
          <p:cNvSpPr>
            <a:spLocks noGrp="1"/>
          </p:cNvSpPr>
          <p:nvPr>
            <p:ph type="sldNum" sz="quarter" idx="12"/>
          </p:nvPr>
        </p:nvSpPr>
        <p:spPr/>
        <p:txBody>
          <a:bodyPr/>
          <a:lstStyle/>
          <a:p>
            <a:fld id="{EEABC613-AE85-4A71-A898-E8F6B8AE1B66}" type="slidenum">
              <a:rPr lang="pt-BR" smtClean="0"/>
              <a:t>‹nº›</a:t>
            </a:fld>
            <a:endParaRPr lang="pt-BR"/>
          </a:p>
        </p:txBody>
      </p:sp>
    </p:spTree>
    <p:extLst>
      <p:ext uri="{BB962C8B-B14F-4D97-AF65-F5344CB8AC3E}">
        <p14:creationId xmlns:p14="http://schemas.microsoft.com/office/powerpoint/2010/main" val="1089108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337D0B80-3E95-1EE2-835E-8129EA5376A8}"/>
              </a:ext>
            </a:extLst>
          </p:cNvPr>
          <p:cNvSpPr>
            <a:spLocks noGrp="1"/>
          </p:cNvSpPr>
          <p:nvPr>
            <p:ph type="dt" sz="half" idx="10"/>
          </p:nvPr>
        </p:nvSpPr>
        <p:spPr/>
        <p:txBody>
          <a:bodyPr/>
          <a:lstStyle/>
          <a:p>
            <a:fld id="{E5C8FFA0-1A18-4E67-A58D-5E987B34BE4E}" type="datetimeFigureOut">
              <a:rPr lang="pt-BR" smtClean="0"/>
              <a:t>17/11/2025</a:t>
            </a:fld>
            <a:endParaRPr lang="pt-BR"/>
          </a:p>
        </p:txBody>
      </p:sp>
      <p:sp>
        <p:nvSpPr>
          <p:cNvPr id="3" name="Espaço Reservado para Rodapé 2">
            <a:extLst>
              <a:ext uri="{FF2B5EF4-FFF2-40B4-BE49-F238E27FC236}">
                <a16:creationId xmlns:a16="http://schemas.microsoft.com/office/drawing/2014/main" id="{AF035194-3448-EC2A-B5D1-FC81D5DBE88F}"/>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AD7C5C26-375E-5C6D-0F4C-DB30D491F939}"/>
              </a:ext>
            </a:extLst>
          </p:cNvPr>
          <p:cNvSpPr>
            <a:spLocks noGrp="1"/>
          </p:cNvSpPr>
          <p:nvPr>
            <p:ph type="sldNum" sz="quarter" idx="12"/>
          </p:nvPr>
        </p:nvSpPr>
        <p:spPr/>
        <p:txBody>
          <a:bodyPr/>
          <a:lstStyle/>
          <a:p>
            <a:fld id="{EEABC613-AE85-4A71-A898-E8F6B8AE1B66}" type="slidenum">
              <a:rPr lang="pt-BR" smtClean="0"/>
              <a:t>‹nº›</a:t>
            </a:fld>
            <a:endParaRPr lang="pt-BR"/>
          </a:p>
        </p:txBody>
      </p:sp>
    </p:spTree>
    <p:extLst>
      <p:ext uri="{BB962C8B-B14F-4D97-AF65-F5344CB8AC3E}">
        <p14:creationId xmlns:p14="http://schemas.microsoft.com/office/powerpoint/2010/main" val="350013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28847E-972B-E199-0AD1-377E6A0EB748}"/>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CE8ED4B9-5519-DEFD-03FC-CE8AC2BCBB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A08C4BB3-93DE-CD4F-D4C5-512EAD26C2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DC6EA1C-2424-868C-8369-4F8F3AC91AA8}"/>
              </a:ext>
            </a:extLst>
          </p:cNvPr>
          <p:cNvSpPr>
            <a:spLocks noGrp="1"/>
          </p:cNvSpPr>
          <p:nvPr>
            <p:ph type="dt" sz="half" idx="10"/>
          </p:nvPr>
        </p:nvSpPr>
        <p:spPr/>
        <p:txBody>
          <a:bodyPr/>
          <a:lstStyle/>
          <a:p>
            <a:fld id="{E5C8FFA0-1A18-4E67-A58D-5E987B34BE4E}" type="datetimeFigureOut">
              <a:rPr lang="pt-BR" smtClean="0"/>
              <a:t>17/11/2025</a:t>
            </a:fld>
            <a:endParaRPr lang="pt-BR"/>
          </a:p>
        </p:txBody>
      </p:sp>
      <p:sp>
        <p:nvSpPr>
          <p:cNvPr id="6" name="Espaço Reservado para Rodapé 5">
            <a:extLst>
              <a:ext uri="{FF2B5EF4-FFF2-40B4-BE49-F238E27FC236}">
                <a16:creationId xmlns:a16="http://schemas.microsoft.com/office/drawing/2014/main" id="{486839CB-62B8-A5F9-9E4F-A80C83AEA36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B46ABF7A-A9D0-F074-CE38-98B5365D8D5B}"/>
              </a:ext>
            </a:extLst>
          </p:cNvPr>
          <p:cNvSpPr>
            <a:spLocks noGrp="1"/>
          </p:cNvSpPr>
          <p:nvPr>
            <p:ph type="sldNum" sz="quarter" idx="12"/>
          </p:nvPr>
        </p:nvSpPr>
        <p:spPr/>
        <p:txBody>
          <a:bodyPr/>
          <a:lstStyle/>
          <a:p>
            <a:fld id="{EEABC613-AE85-4A71-A898-E8F6B8AE1B66}" type="slidenum">
              <a:rPr lang="pt-BR" smtClean="0"/>
              <a:t>‹nº›</a:t>
            </a:fld>
            <a:endParaRPr lang="pt-BR"/>
          </a:p>
        </p:txBody>
      </p:sp>
    </p:spTree>
    <p:extLst>
      <p:ext uri="{BB962C8B-B14F-4D97-AF65-F5344CB8AC3E}">
        <p14:creationId xmlns:p14="http://schemas.microsoft.com/office/powerpoint/2010/main" val="246155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492956-3260-5B8B-4B73-F71A2C5D51D9}"/>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CE58EC7A-6115-892F-C2A3-8A49941355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A0D9C5FC-1687-E691-0801-BDA37CB40B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7EDCF7DE-628A-F852-6C03-6709F2CEF35F}"/>
              </a:ext>
            </a:extLst>
          </p:cNvPr>
          <p:cNvSpPr>
            <a:spLocks noGrp="1"/>
          </p:cNvSpPr>
          <p:nvPr>
            <p:ph type="dt" sz="half" idx="10"/>
          </p:nvPr>
        </p:nvSpPr>
        <p:spPr/>
        <p:txBody>
          <a:bodyPr/>
          <a:lstStyle/>
          <a:p>
            <a:fld id="{E5C8FFA0-1A18-4E67-A58D-5E987B34BE4E}" type="datetimeFigureOut">
              <a:rPr lang="pt-BR" smtClean="0"/>
              <a:t>17/11/2025</a:t>
            </a:fld>
            <a:endParaRPr lang="pt-BR"/>
          </a:p>
        </p:txBody>
      </p:sp>
      <p:sp>
        <p:nvSpPr>
          <p:cNvPr id="6" name="Espaço Reservado para Rodapé 5">
            <a:extLst>
              <a:ext uri="{FF2B5EF4-FFF2-40B4-BE49-F238E27FC236}">
                <a16:creationId xmlns:a16="http://schemas.microsoft.com/office/drawing/2014/main" id="{7E043962-0DE3-4243-C299-19E76E4DF79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0769CB7-7D12-0BEB-C7B2-3C60EC889E9B}"/>
              </a:ext>
            </a:extLst>
          </p:cNvPr>
          <p:cNvSpPr>
            <a:spLocks noGrp="1"/>
          </p:cNvSpPr>
          <p:nvPr>
            <p:ph type="sldNum" sz="quarter" idx="12"/>
          </p:nvPr>
        </p:nvSpPr>
        <p:spPr/>
        <p:txBody>
          <a:bodyPr/>
          <a:lstStyle/>
          <a:p>
            <a:fld id="{EEABC613-AE85-4A71-A898-E8F6B8AE1B66}" type="slidenum">
              <a:rPr lang="pt-BR" smtClean="0"/>
              <a:t>‹nº›</a:t>
            </a:fld>
            <a:endParaRPr lang="pt-BR"/>
          </a:p>
        </p:txBody>
      </p:sp>
    </p:spTree>
    <p:extLst>
      <p:ext uri="{BB962C8B-B14F-4D97-AF65-F5344CB8AC3E}">
        <p14:creationId xmlns:p14="http://schemas.microsoft.com/office/powerpoint/2010/main" val="2340602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DFDCFF-5858-85BA-5602-61E4C63A4B78}"/>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8F14A739-6061-D631-6F35-83A756716C1C}"/>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F90457E-6527-6517-C03F-530A9C422089}"/>
              </a:ext>
            </a:extLst>
          </p:cNvPr>
          <p:cNvSpPr>
            <a:spLocks noGrp="1"/>
          </p:cNvSpPr>
          <p:nvPr>
            <p:ph type="dt" sz="half" idx="10"/>
          </p:nvPr>
        </p:nvSpPr>
        <p:spPr/>
        <p:txBody>
          <a:bodyPr/>
          <a:lstStyle/>
          <a:p>
            <a:fld id="{E5C8FFA0-1A18-4E67-A58D-5E987B34BE4E}" type="datetimeFigureOut">
              <a:rPr lang="pt-BR" smtClean="0"/>
              <a:t>17/11/2025</a:t>
            </a:fld>
            <a:endParaRPr lang="pt-BR"/>
          </a:p>
        </p:txBody>
      </p:sp>
      <p:sp>
        <p:nvSpPr>
          <p:cNvPr id="5" name="Espaço Reservado para Rodapé 4">
            <a:extLst>
              <a:ext uri="{FF2B5EF4-FFF2-40B4-BE49-F238E27FC236}">
                <a16:creationId xmlns:a16="http://schemas.microsoft.com/office/drawing/2014/main" id="{4CAC5C68-C456-7845-A17E-3B09EFC114E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40C2BBF-53DD-383B-4A9F-D9B54B041A36}"/>
              </a:ext>
            </a:extLst>
          </p:cNvPr>
          <p:cNvSpPr>
            <a:spLocks noGrp="1"/>
          </p:cNvSpPr>
          <p:nvPr>
            <p:ph type="sldNum" sz="quarter" idx="12"/>
          </p:nvPr>
        </p:nvSpPr>
        <p:spPr/>
        <p:txBody>
          <a:bodyPr/>
          <a:lstStyle/>
          <a:p>
            <a:fld id="{EEABC613-AE85-4A71-A898-E8F6B8AE1B66}" type="slidenum">
              <a:rPr lang="pt-BR" smtClean="0"/>
              <a:t>‹nº›</a:t>
            </a:fld>
            <a:endParaRPr lang="pt-BR"/>
          </a:p>
        </p:txBody>
      </p:sp>
    </p:spTree>
    <p:extLst>
      <p:ext uri="{BB962C8B-B14F-4D97-AF65-F5344CB8AC3E}">
        <p14:creationId xmlns:p14="http://schemas.microsoft.com/office/powerpoint/2010/main" val="2067736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4AF4C99-1389-4751-2EC7-68A5287B984D}"/>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4B0BD2E5-BC2D-176D-E34A-EB5DAF94D6C3}"/>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0E6CC47-9F47-28B7-2799-0D65340785CA}"/>
              </a:ext>
            </a:extLst>
          </p:cNvPr>
          <p:cNvSpPr>
            <a:spLocks noGrp="1"/>
          </p:cNvSpPr>
          <p:nvPr>
            <p:ph type="dt" sz="half" idx="10"/>
          </p:nvPr>
        </p:nvSpPr>
        <p:spPr/>
        <p:txBody>
          <a:bodyPr/>
          <a:lstStyle/>
          <a:p>
            <a:fld id="{E5C8FFA0-1A18-4E67-A58D-5E987B34BE4E}" type="datetimeFigureOut">
              <a:rPr lang="pt-BR" smtClean="0"/>
              <a:t>17/11/2025</a:t>
            </a:fld>
            <a:endParaRPr lang="pt-BR"/>
          </a:p>
        </p:txBody>
      </p:sp>
      <p:sp>
        <p:nvSpPr>
          <p:cNvPr id="5" name="Espaço Reservado para Rodapé 4">
            <a:extLst>
              <a:ext uri="{FF2B5EF4-FFF2-40B4-BE49-F238E27FC236}">
                <a16:creationId xmlns:a16="http://schemas.microsoft.com/office/drawing/2014/main" id="{625B863E-CD37-BCA3-B268-299C236F73C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9F0202A-42E2-E9D0-A1F5-E07D5758A62B}"/>
              </a:ext>
            </a:extLst>
          </p:cNvPr>
          <p:cNvSpPr>
            <a:spLocks noGrp="1"/>
          </p:cNvSpPr>
          <p:nvPr>
            <p:ph type="sldNum" sz="quarter" idx="12"/>
          </p:nvPr>
        </p:nvSpPr>
        <p:spPr/>
        <p:txBody>
          <a:bodyPr/>
          <a:lstStyle/>
          <a:p>
            <a:fld id="{EEABC613-AE85-4A71-A898-E8F6B8AE1B66}" type="slidenum">
              <a:rPr lang="pt-BR" smtClean="0"/>
              <a:t>‹nº›</a:t>
            </a:fld>
            <a:endParaRPr lang="pt-BR"/>
          </a:p>
        </p:txBody>
      </p:sp>
    </p:spTree>
    <p:extLst>
      <p:ext uri="{BB962C8B-B14F-4D97-AF65-F5344CB8AC3E}">
        <p14:creationId xmlns:p14="http://schemas.microsoft.com/office/powerpoint/2010/main" val="4204676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over ">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F94C256-17CE-4087-9FED-F92284570F87}"/>
              </a:ext>
            </a:extLst>
          </p:cNvPr>
          <p:cNvSpPr>
            <a:spLocks noGrp="1"/>
          </p:cNvSpPr>
          <p:nvPr>
            <p:ph type="pic" sz="quarter" idx="10"/>
          </p:nvPr>
        </p:nvSpPr>
        <p:spPr>
          <a:xfrm>
            <a:off x="818469" y="1309000"/>
            <a:ext cx="3503191" cy="4900912"/>
          </a:xfrm>
          <a:custGeom>
            <a:avLst/>
            <a:gdLst>
              <a:gd name="connsiteX0" fmla="*/ 0 w 5277524"/>
              <a:gd name="connsiteY0" fmla="*/ 0 h 5183112"/>
              <a:gd name="connsiteX1" fmla="*/ 5277524 w 5277524"/>
              <a:gd name="connsiteY1" fmla="*/ 0 h 5183112"/>
              <a:gd name="connsiteX2" fmla="*/ 5277524 w 5277524"/>
              <a:gd name="connsiteY2" fmla="*/ 5183112 h 5183112"/>
              <a:gd name="connsiteX3" fmla="*/ 0 w 5277524"/>
              <a:gd name="connsiteY3" fmla="*/ 5183112 h 5183112"/>
            </a:gdLst>
            <a:ahLst/>
            <a:cxnLst>
              <a:cxn ang="0">
                <a:pos x="connsiteX0" y="connsiteY0"/>
              </a:cxn>
              <a:cxn ang="0">
                <a:pos x="connsiteX1" y="connsiteY1"/>
              </a:cxn>
              <a:cxn ang="0">
                <a:pos x="connsiteX2" y="connsiteY2"/>
              </a:cxn>
              <a:cxn ang="0">
                <a:pos x="connsiteX3" y="connsiteY3"/>
              </a:cxn>
            </a:cxnLst>
            <a:rect l="l" t="t" r="r" b="b"/>
            <a:pathLst>
              <a:path w="5277524" h="5183112">
                <a:moveTo>
                  <a:pt x="0" y="0"/>
                </a:moveTo>
                <a:lnTo>
                  <a:pt x="5277524" y="0"/>
                </a:lnTo>
                <a:lnTo>
                  <a:pt x="5277524" y="5183112"/>
                </a:lnTo>
                <a:lnTo>
                  <a:pt x="0" y="5183112"/>
                </a:lnTo>
                <a:close/>
              </a:path>
            </a:pathLst>
          </a:custGeom>
        </p:spPr>
        <p:txBody>
          <a:bodyPr wrap="square">
            <a:noAutofit/>
          </a:bodyPr>
          <a:lstStyle>
            <a:lvl1pPr>
              <a:defRPr sz="1000"/>
            </a:lvl1pPr>
          </a:lstStyle>
          <a:p>
            <a:endParaRPr lang="en-US"/>
          </a:p>
        </p:txBody>
      </p:sp>
    </p:spTree>
    <p:extLst>
      <p:ext uri="{BB962C8B-B14F-4D97-AF65-F5344CB8AC3E}">
        <p14:creationId xmlns:p14="http://schemas.microsoft.com/office/powerpoint/2010/main" val="33167675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ver ">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95355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over ">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F5B9C2-4108-4A37-9C6D-C6B1CEF8867E}"/>
              </a:ext>
            </a:extLst>
          </p:cNvPr>
          <p:cNvSpPr>
            <a:spLocks noGrp="1"/>
          </p:cNvSpPr>
          <p:nvPr>
            <p:ph type="pic" sz="quarter" idx="10"/>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lvl1pPr algn="ctr">
              <a:defRPr sz="1000"/>
            </a:lvl1pPr>
          </a:lstStyle>
          <a:p>
            <a:endParaRPr lang="en-US"/>
          </a:p>
        </p:txBody>
      </p:sp>
    </p:spTree>
    <p:extLst>
      <p:ext uri="{BB962C8B-B14F-4D97-AF65-F5344CB8AC3E}">
        <p14:creationId xmlns:p14="http://schemas.microsoft.com/office/powerpoint/2010/main" val="25083272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ver ">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D180F86-0FFA-4408-B79E-1A7B1B790ED8}"/>
              </a:ext>
            </a:extLst>
          </p:cNvPr>
          <p:cNvSpPr>
            <a:spLocks noGrp="1"/>
          </p:cNvSpPr>
          <p:nvPr>
            <p:ph type="pic" sz="quarter" idx="10"/>
          </p:nvPr>
        </p:nvSpPr>
        <p:spPr>
          <a:xfrm>
            <a:off x="8363586" y="0"/>
            <a:ext cx="3828415" cy="6858000"/>
          </a:xfrm>
          <a:custGeom>
            <a:avLst/>
            <a:gdLst>
              <a:gd name="connsiteX0" fmla="*/ 0 w 3828415"/>
              <a:gd name="connsiteY0" fmla="*/ 0 h 6857994"/>
              <a:gd name="connsiteX1" fmla="*/ 3828415 w 3828415"/>
              <a:gd name="connsiteY1" fmla="*/ 0 h 6857994"/>
              <a:gd name="connsiteX2" fmla="*/ 3828415 w 3828415"/>
              <a:gd name="connsiteY2" fmla="*/ 6857994 h 6857994"/>
              <a:gd name="connsiteX3" fmla="*/ 0 w 3828415"/>
              <a:gd name="connsiteY3" fmla="*/ 6857994 h 6857994"/>
            </a:gdLst>
            <a:ahLst/>
            <a:cxnLst>
              <a:cxn ang="0">
                <a:pos x="connsiteX0" y="connsiteY0"/>
              </a:cxn>
              <a:cxn ang="0">
                <a:pos x="connsiteX1" y="connsiteY1"/>
              </a:cxn>
              <a:cxn ang="0">
                <a:pos x="connsiteX2" y="connsiteY2"/>
              </a:cxn>
              <a:cxn ang="0">
                <a:pos x="connsiteX3" y="connsiteY3"/>
              </a:cxn>
            </a:cxnLst>
            <a:rect l="l" t="t" r="r" b="b"/>
            <a:pathLst>
              <a:path w="3828415" h="6857994">
                <a:moveTo>
                  <a:pt x="0" y="0"/>
                </a:moveTo>
                <a:lnTo>
                  <a:pt x="3828415" y="0"/>
                </a:lnTo>
                <a:lnTo>
                  <a:pt x="3828415" y="6857994"/>
                </a:lnTo>
                <a:lnTo>
                  <a:pt x="0" y="6857994"/>
                </a:lnTo>
                <a:close/>
              </a:path>
            </a:pathLst>
          </a:custGeom>
        </p:spPr>
        <p:txBody>
          <a:bodyPr wrap="square">
            <a:noAutofit/>
          </a:bodyPr>
          <a:lstStyle>
            <a:lvl1pPr>
              <a:defRPr sz="1000"/>
            </a:lvl1pPr>
          </a:lstStyle>
          <a:p>
            <a:endParaRPr lang="en-US"/>
          </a:p>
        </p:txBody>
      </p:sp>
    </p:spTree>
    <p:extLst>
      <p:ext uri="{BB962C8B-B14F-4D97-AF65-F5344CB8AC3E}">
        <p14:creationId xmlns:p14="http://schemas.microsoft.com/office/powerpoint/2010/main" val="20407837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ver ">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F94C256-17CE-4087-9FED-F92284570F87}"/>
              </a:ext>
            </a:extLst>
          </p:cNvPr>
          <p:cNvSpPr>
            <a:spLocks noGrp="1"/>
          </p:cNvSpPr>
          <p:nvPr>
            <p:ph type="pic" sz="quarter" idx="10"/>
          </p:nvPr>
        </p:nvSpPr>
        <p:spPr>
          <a:xfrm>
            <a:off x="818469" y="1309000"/>
            <a:ext cx="3503191" cy="4900912"/>
          </a:xfrm>
          <a:custGeom>
            <a:avLst/>
            <a:gdLst>
              <a:gd name="connsiteX0" fmla="*/ 0 w 5277524"/>
              <a:gd name="connsiteY0" fmla="*/ 0 h 5183112"/>
              <a:gd name="connsiteX1" fmla="*/ 5277524 w 5277524"/>
              <a:gd name="connsiteY1" fmla="*/ 0 h 5183112"/>
              <a:gd name="connsiteX2" fmla="*/ 5277524 w 5277524"/>
              <a:gd name="connsiteY2" fmla="*/ 5183112 h 5183112"/>
              <a:gd name="connsiteX3" fmla="*/ 0 w 5277524"/>
              <a:gd name="connsiteY3" fmla="*/ 5183112 h 5183112"/>
            </a:gdLst>
            <a:ahLst/>
            <a:cxnLst>
              <a:cxn ang="0">
                <a:pos x="connsiteX0" y="connsiteY0"/>
              </a:cxn>
              <a:cxn ang="0">
                <a:pos x="connsiteX1" y="connsiteY1"/>
              </a:cxn>
              <a:cxn ang="0">
                <a:pos x="connsiteX2" y="connsiteY2"/>
              </a:cxn>
              <a:cxn ang="0">
                <a:pos x="connsiteX3" y="connsiteY3"/>
              </a:cxn>
            </a:cxnLst>
            <a:rect l="l" t="t" r="r" b="b"/>
            <a:pathLst>
              <a:path w="5277524" h="5183112">
                <a:moveTo>
                  <a:pt x="0" y="0"/>
                </a:moveTo>
                <a:lnTo>
                  <a:pt x="5277524" y="0"/>
                </a:lnTo>
                <a:lnTo>
                  <a:pt x="5277524" y="5183112"/>
                </a:lnTo>
                <a:lnTo>
                  <a:pt x="0" y="5183112"/>
                </a:lnTo>
                <a:close/>
              </a:path>
            </a:pathLst>
          </a:custGeom>
        </p:spPr>
        <p:txBody>
          <a:bodyPr wrap="square">
            <a:noAutofit/>
          </a:bodyPr>
          <a:lstStyle>
            <a:lvl1pPr>
              <a:defRPr sz="1000"/>
            </a:lvl1pPr>
          </a:lstStyle>
          <a:p>
            <a:endParaRPr lang="en-US"/>
          </a:p>
        </p:txBody>
      </p:sp>
    </p:spTree>
    <p:extLst>
      <p:ext uri="{BB962C8B-B14F-4D97-AF65-F5344CB8AC3E}">
        <p14:creationId xmlns:p14="http://schemas.microsoft.com/office/powerpoint/2010/main" val="9676752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267863ED-CFDE-4830-9197-6A156621E326}"/>
              </a:ext>
            </a:extLst>
          </p:cNvPr>
          <p:cNvSpPr>
            <a:spLocks noGrp="1"/>
          </p:cNvSpPr>
          <p:nvPr>
            <p:ph type="pic" sz="quarter" idx="11"/>
          </p:nvPr>
        </p:nvSpPr>
        <p:spPr>
          <a:xfrm>
            <a:off x="818468" y="2862263"/>
            <a:ext cx="1133474" cy="1133474"/>
          </a:xfrm>
          <a:custGeom>
            <a:avLst/>
            <a:gdLst>
              <a:gd name="connsiteX0" fmla="*/ 566737 w 1133474"/>
              <a:gd name="connsiteY0" fmla="*/ 0 h 1133474"/>
              <a:gd name="connsiteX1" fmla="*/ 1133474 w 1133474"/>
              <a:gd name="connsiteY1" fmla="*/ 566737 h 1133474"/>
              <a:gd name="connsiteX2" fmla="*/ 566737 w 1133474"/>
              <a:gd name="connsiteY2" fmla="*/ 1133474 h 1133474"/>
              <a:gd name="connsiteX3" fmla="*/ 0 w 1133474"/>
              <a:gd name="connsiteY3" fmla="*/ 566737 h 1133474"/>
              <a:gd name="connsiteX4" fmla="*/ 566737 w 1133474"/>
              <a:gd name="connsiteY4" fmla="*/ 0 h 113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3474" h="1133474">
                <a:moveTo>
                  <a:pt x="566737" y="0"/>
                </a:moveTo>
                <a:cubicBezTo>
                  <a:pt x="879737" y="0"/>
                  <a:pt x="1133474" y="253737"/>
                  <a:pt x="1133474" y="566737"/>
                </a:cubicBezTo>
                <a:cubicBezTo>
                  <a:pt x="1133474" y="879737"/>
                  <a:pt x="879737" y="1133474"/>
                  <a:pt x="566737" y="1133474"/>
                </a:cubicBezTo>
                <a:cubicBezTo>
                  <a:pt x="253737" y="1133474"/>
                  <a:pt x="0" y="879737"/>
                  <a:pt x="0" y="566737"/>
                </a:cubicBezTo>
                <a:cubicBezTo>
                  <a:pt x="0" y="253737"/>
                  <a:pt x="253737" y="0"/>
                  <a:pt x="566737" y="0"/>
                </a:cubicBezTo>
                <a:close/>
              </a:path>
            </a:pathLst>
          </a:custGeom>
        </p:spPr>
        <p:txBody>
          <a:bodyPr wrap="square">
            <a:noAutofit/>
          </a:bodyPr>
          <a:lstStyle>
            <a:lvl1pPr>
              <a:defRPr sz="1800"/>
            </a:lvl1pPr>
          </a:lstStyle>
          <a:p>
            <a:endParaRPr lang="en-US" dirty="0"/>
          </a:p>
        </p:txBody>
      </p:sp>
      <p:sp>
        <p:nvSpPr>
          <p:cNvPr id="9" name="Picture Placeholder 8">
            <a:extLst>
              <a:ext uri="{FF2B5EF4-FFF2-40B4-BE49-F238E27FC236}">
                <a16:creationId xmlns:a16="http://schemas.microsoft.com/office/drawing/2014/main" id="{710E097E-F1D8-4EA2-9A01-18D1808C5FC3}"/>
              </a:ext>
            </a:extLst>
          </p:cNvPr>
          <p:cNvSpPr>
            <a:spLocks noGrp="1"/>
          </p:cNvSpPr>
          <p:nvPr>
            <p:ph type="pic" sz="quarter" idx="10"/>
          </p:nvPr>
        </p:nvSpPr>
        <p:spPr>
          <a:xfrm>
            <a:off x="7472972" y="1674811"/>
            <a:ext cx="3521469" cy="3514921"/>
          </a:xfrm>
          <a:prstGeom prst="rect">
            <a:avLst/>
          </a:prstGeom>
        </p:spPr>
        <p:txBody>
          <a:bodyPr/>
          <a:lstStyle/>
          <a:p>
            <a:endParaRPr lang="en-US" dirty="0"/>
          </a:p>
        </p:txBody>
      </p:sp>
    </p:spTree>
    <p:extLst>
      <p:ext uri="{BB962C8B-B14F-4D97-AF65-F5344CB8AC3E}">
        <p14:creationId xmlns:p14="http://schemas.microsoft.com/office/powerpoint/2010/main" val="7667121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2474AE07-C039-4747-BACD-9C25FCE1B3DA}"/>
              </a:ext>
            </a:extLst>
          </p:cNvPr>
          <p:cNvSpPr>
            <a:spLocks noGrp="1"/>
          </p:cNvSpPr>
          <p:nvPr>
            <p:ph type="pic" sz="quarter" idx="10"/>
          </p:nvPr>
        </p:nvSpPr>
        <p:spPr>
          <a:xfrm>
            <a:off x="2609933" y="2746792"/>
            <a:ext cx="2571750" cy="3333750"/>
          </a:xfrm>
          <a:custGeom>
            <a:avLst/>
            <a:gdLst>
              <a:gd name="connsiteX0" fmla="*/ 81576 w 2571750"/>
              <a:gd name="connsiteY0" fmla="*/ 0 h 3333750"/>
              <a:gd name="connsiteX1" fmla="*/ 2490174 w 2571750"/>
              <a:gd name="connsiteY1" fmla="*/ 0 h 3333750"/>
              <a:gd name="connsiteX2" fmla="*/ 2571750 w 2571750"/>
              <a:gd name="connsiteY2" fmla="*/ 81576 h 3333750"/>
              <a:gd name="connsiteX3" fmla="*/ 2571750 w 2571750"/>
              <a:gd name="connsiteY3" fmla="*/ 3252174 h 3333750"/>
              <a:gd name="connsiteX4" fmla="*/ 2490174 w 2571750"/>
              <a:gd name="connsiteY4" fmla="*/ 3333750 h 3333750"/>
              <a:gd name="connsiteX5" fmla="*/ 81576 w 2571750"/>
              <a:gd name="connsiteY5" fmla="*/ 3333750 h 3333750"/>
              <a:gd name="connsiteX6" fmla="*/ 0 w 2571750"/>
              <a:gd name="connsiteY6" fmla="*/ 3252174 h 3333750"/>
              <a:gd name="connsiteX7" fmla="*/ 0 w 2571750"/>
              <a:gd name="connsiteY7" fmla="*/ 81576 h 3333750"/>
              <a:gd name="connsiteX8" fmla="*/ 81576 w 2571750"/>
              <a:gd name="connsiteY8" fmla="*/ 0 h 333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1750" h="3333750">
                <a:moveTo>
                  <a:pt x="81576" y="0"/>
                </a:moveTo>
                <a:lnTo>
                  <a:pt x="2490174" y="0"/>
                </a:lnTo>
                <a:cubicBezTo>
                  <a:pt x="2535227" y="0"/>
                  <a:pt x="2571750" y="36523"/>
                  <a:pt x="2571750" y="81576"/>
                </a:cubicBezTo>
                <a:lnTo>
                  <a:pt x="2571750" y="3252174"/>
                </a:lnTo>
                <a:cubicBezTo>
                  <a:pt x="2571750" y="3297227"/>
                  <a:pt x="2535227" y="3333750"/>
                  <a:pt x="2490174" y="3333750"/>
                </a:cubicBezTo>
                <a:lnTo>
                  <a:pt x="81576" y="3333750"/>
                </a:lnTo>
                <a:cubicBezTo>
                  <a:pt x="36523" y="3333750"/>
                  <a:pt x="0" y="3297227"/>
                  <a:pt x="0" y="3252174"/>
                </a:cubicBezTo>
                <a:lnTo>
                  <a:pt x="0" y="81576"/>
                </a:lnTo>
                <a:cubicBezTo>
                  <a:pt x="0" y="36523"/>
                  <a:pt x="36523" y="0"/>
                  <a:pt x="81576" y="0"/>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17604943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0D486012-68C6-48DD-8590-E7160AA2C0AE}"/>
              </a:ext>
            </a:extLst>
          </p:cNvPr>
          <p:cNvSpPr>
            <a:spLocks noGrp="1"/>
          </p:cNvSpPr>
          <p:nvPr>
            <p:ph type="pic" sz="quarter" idx="10"/>
          </p:nvPr>
        </p:nvSpPr>
        <p:spPr>
          <a:xfrm>
            <a:off x="6277062" y="1847850"/>
            <a:ext cx="4321190" cy="5010150"/>
          </a:xfrm>
          <a:prstGeom prst="rect">
            <a:avLst/>
          </a:prstGeom>
        </p:spPr>
        <p:txBody>
          <a:bodyPr>
            <a:normAutofit/>
          </a:bodyPr>
          <a:lstStyle>
            <a:lvl1pPr>
              <a:defRPr sz="1000"/>
            </a:lvl1pPr>
          </a:lstStyle>
          <a:p>
            <a:endParaRPr lang="en-US" dirty="0"/>
          </a:p>
        </p:txBody>
      </p:sp>
    </p:spTree>
    <p:extLst>
      <p:ext uri="{BB962C8B-B14F-4D97-AF65-F5344CB8AC3E}">
        <p14:creationId xmlns:p14="http://schemas.microsoft.com/office/powerpoint/2010/main" val="17690132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C02FF2A4-AFEE-4B58-8898-7870FC7031DF}"/>
              </a:ext>
            </a:extLst>
          </p:cNvPr>
          <p:cNvSpPr>
            <a:spLocks noGrp="1"/>
          </p:cNvSpPr>
          <p:nvPr>
            <p:ph type="pic" sz="quarter" idx="11"/>
          </p:nvPr>
        </p:nvSpPr>
        <p:spPr>
          <a:xfrm>
            <a:off x="8782495" y="808112"/>
            <a:ext cx="2590801" cy="1872912"/>
          </a:xfrm>
          <a:custGeom>
            <a:avLst/>
            <a:gdLst>
              <a:gd name="connsiteX0" fmla="*/ 0 w 2590801"/>
              <a:gd name="connsiteY0" fmla="*/ 0 h 1872912"/>
              <a:gd name="connsiteX1" fmla="*/ 2590801 w 2590801"/>
              <a:gd name="connsiteY1" fmla="*/ 0 h 1872912"/>
              <a:gd name="connsiteX2" fmla="*/ 2590801 w 2590801"/>
              <a:gd name="connsiteY2" fmla="*/ 1872912 h 1872912"/>
              <a:gd name="connsiteX3" fmla="*/ 0 w 2590801"/>
              <a:gd name="connsiteY3" fmla="*/ 1872912 h 1872912"/>
            </a:gdLst>
            <a:ahLst/>
            <a:cxnLst>
              <a:cxn ang="0">
                <a:pos x="connsiteX0" y="connsiteY0"/>
              </a:cxn>
              <a:cxn ang="0">
                <a:pos x="connsiteX1" y="connsiteY1"/>
              </a:cxn>
              <a:cxn ang="0">
                <a:pos x="connsiteX2" y="connsiteY2"/>
              </a:cxn>
              <a:cxn ang="0">
                <a:pos x="connsiteX3" y="connsiteY3"/>
              </a:cxn>
            </a:cxnLst>
            <a:rect l="l" t="t" r="r" b="b"/>
            <a:pathLst>
              <a:path w="2590801" h="1872912">
                <a:moveTo>
                  <a:pt x="0" y="0"/>
                </a:moveTo>
                <a:lnTo>
                  <a:pt x="2590801" y="0"/>
                </a:lnTo>
                <a:lnTo>
                  <a:pt x="2590801" y="1872912"/>
                </a:lnTo>
                <a:lnTo>
                  <a:pt x="0" y="1872912"/>
                </a:lnTo>
                <a:close/>
              </a:path>
            </a:pathLst>
          </a:custGeom>
        </p:spPr>
        <p:txBody>
          <a:bodyPr wrap="square">
            <a:noAutofit/>
          </a:bodyPr>
          <a:lstStyle/>
          <a:p>
            <a:endParaRPr lang="en-US" dirty="0"/>
          </a:p>
        </p:txBody>
      </p:sp>
      <p:sp>
        <p:nvSpPr>
          <p:cNvPr id="15" name="Picture Placeholder 14">
            <a:extLst>
              <a:ext uri="{FF2B5EF4-FFF2-40B4-BE49-F238E27FC236}">
                <a16:creationId xmlns:a16="http://schemas.microsoft.com/office/drawing/2014/main" id="{221B09DD-10A4-4ED1-9386-30CEA558EE9A}"/>
              </a:ext>
            </a:extLst>
          </p:cNvPr>
          <p:cNvSpPr>
            <a:spLocks noGrp="1"/>
          </p:cNvSpPr>
          <p:nvPr>
            <p:ph type="pic" sz="quarter" idx="10"/>
          </p:nvPr>
        </p:nvSpPr>
        <p:spPr>
          <a:xfrm>
            <a:off x="6208982" y="4343200"/>
            <a:ext cx="2573514" cy="1696330"/>
          </a:xfrm>
          <a:custGeom>
            <a:avLst/>
            <a:gdLst>
              <a:gd name="connsiteX0" fmla="*/ 0 w 2573514"/>
              <a:gd name="connsiteY0" fmla="*/ 0 h 1696330"/>
              <a:gd name="connsiteX1" fmla="*/ 2573514 w 2573514"/>
              <a:gd name="connsiteY1" fmla="*/ 0 h 1696330"/>
              <a:gd name="connsiteX2" fmla="*/ 2573514 w 2573514"/>
              <a:gd name="connsiteY2" fmla="*/ 1696330 h 1696330"/>
              <a:gd name="connsiteX3" fmla="*/ 0 w 2573514"/>
              <a:gd name="connsiteY3" fmla="*/ 1696330 h 1696330"/>
            </a:gdLst>
            <a:ahLst/>
            <a:cxnLst>
              <a:cxn ang="0">
                <a:pos x="connsiteX0" y="connsiteY0"/>
              </a:cxn>
              <a:cxn ang="0">
                <a:pos x="connsiteX1" y="connsiteY1"/>
              </a:cxn>
              <a:cxn ang="0">
                <a:pos x="connsiteX2" y="connsiteY2"/>
              </a:cxn>
              <a:cxn ang="0">
                <a:pos x="connsiteX3" y="connsiteY3"/>
              </a:cxn>
            </a:cxnLst>
            <a:rect l="l" t="t" r="r" b="b"/>
            <a:pathLst>
              <a:path w="2573514" h="1696330">
                <a:moveTo>
                  <a:pt x="0" y="0"/>
                </a:moveTo>
                <a:lnTo>
                  <a:pt x="2573514" y="0"/>
                </a:lnTo>
                <a:lnTo>
                  <a:pt x="2573514" y="1696330"/>
                </a:lnTo>
                <a:lnTo>
                  <a:pt x="0" y="1696330"/>
                </a:lnTo>
                <a:close/>
              </a:path>
            </a:pathLst>
          </a:custGeom>
        </p:spPr>
        <p:txBody>
          <a:bodyPr wrap="square">
            <a:noAutofit/>
          </a:bodyPr>
          <a:lstStyle/>
          <a:p>
            <a:endParaRPr lang="en-US" dirty="0"/>
          </a:p>
        </p:txBody>
      </p:sp>
    </p:spTree>
    <p:extLst>
      <p:ext uri="{BB962C8B-B14F-4D97-AF65-F5344CB8AC3E}">
        <p14:creationId xmlns:p14="http://schemas.microsoft.com/office/powerpoint/2010/main" val="701906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E89D14F-254E-4E17-8370-E1A938D16510}"/>
              </a:ext>
            </a:extLst>
          </p:cNvPr>
          <p:cNvSpPr>
            <a:spLocks noGrp="1"/>
          </p:cNvSpPr>
          <p:nvPr>
            <p:ph type="pic" sz="quarter" idx="10"/>
          </p:nvPr>
        </p:nvSpPr>
        <p:spPr>
          <a:xfrm>
            <a:off x="6231865" y="3465122"/>
            <a:ext cx="2514600" cy="3392878"/>
          </a:xfrm>
          <a:custGeom>
            <a:avLst/>
            <a:gdLst>
              <a:gd name="connsiteX0" fmla="*/ 0 w 2514600"/>
              <a:gd name="connsiteY0" fmla="*/ 0 h 3392878"/>
              <a:gd name="connsiteX1" fmla="*/ 2514600 w 2514600"/>
              <a:gd name="connsiteY1" fmla="*/ 0 h 3392878"/>
              <a:gd name="connsiteX2" fmla="*/ 2514600 w 2514600"/>
              <a:gd name="connsiteY2" fmla="*/ 3392878 h 3392878"/>
              <a:gd name="connsiteX3" fmla="*/ 0 w 2514600"/>
              <a:gd name="connsiteY3" fmla="*/ 3392878 h 3392878"/>
            </a:gdLst>
            <a:ahLst/>
            <a:cxnLst>
              <a:cxn ang="0">
                <a:pos x="connsiteX0" y="connsiteY0"/>
              </a:cxn>
              <a:cxn ang="0">
                <a:pos x="connsiteX1" y="connsiteY1"/>
              </a:cxn>
              <a:cxn ang="0">
                <a:pos x="connsiteX2" y="connsiteY2"/>
              </a:cxn>
              <a:cxn ang="0">
                <a:pos x="connsiteX3" y="connsiteY3"/>
              </a:cxn>
            </a:cxnLst>
            <a:rect l="l" t="t" r="r" b="b"/>
            <a:pathLst>
              <a:path w="2514600" h="3392878">
                <a:moveTo>
                  <a:pt x="0" y="0"/>
                </a:moveTo>
                <a:lnTo>
                  <a:pt x="2514600" y="0"/>
                </a:lnTo>
                <a:lnTo>
                  <a:pt x="2514600" y="3392878"/>
                </a:lnTo>
                <a:lnTo>
                  <a:pt x="0" y="3392878"/>
                </a:lnTo>
                <a:close/>
              </a:path>
            </a:pathLst>
          </a:custGeom>
        </p:spPr>
        <p:txBody>
          <a:bodyPr wrap="square">
            <a:noAutofit/>
          </a:bodyPr>
          <a:lstStyle/>
          <a:p>
            <a:endParaRPr lang="en-US" dirty="0"/>
          </a:p>
        </p:txBody>
      </p:sp>
    </p:spTree>
    <p:extLst>
      <p:ext uri="{BB962C8B-B14F-4D97-AF65-F5344CB8AC3E}">
        <p14:creationId xmlns:p14="http://schemas.microsoft.com/office/powerpoint/2010/main" val="26695919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36C28525-A097-4CF2-B98A-1D18E44FE526}"/>
              </a:ext>
            </a:extLst>
          </p:cNvPr>
          <p:cNvSpPr>
            <a:spLocks noGrp="1"/>
          </p:cNvSpPr>
          <p:nvPr>
            <p:ph type="pic" sz="quarter" idx="11"/>
          </p:nvPr>
        </p:nvSpPr>
        <p:spPr>
          <a:xfrm>
            <a:off x="8876059" y="2349057"/>
            <a:ext cx="1279056" cy="1279056"/>
          </a:xfrm>
          <a:prstGeom prst="roundRect">
            <a:avLst/>
          </a:prstGeom>
        </p:spPr>
        <p:txBody>
          <a:bodyPr wrap="square">
            <a:noAutofit/>
          </a:bodyPr>
          <a:lstStyle>
            <a:lvl1pPr>
              <a:defRPr sz="1600"/>
            </a:lvl1pPr>
          </a:lstStyle>
          <a:p>
            <a:endParaRPr lang="en-US" dirty="0"/>
          </a:p>
        </p:txBody>
      </p:sp>
      <p:sp>
        <p:nvSpPr>
          <p:cNvPr id="9" name="Picture Placeholder 8">
            <a:extLst>
              <a:ext uri="{FF2B5EF4-FFF2-40B4-BE49-F238E27FC236}">
                <a16:creationId xmlns:a16="http://schemas.microsoft.com/office/drawing/2014/main" id="{2B239AFA-4C17-4ABB-BB53-BC86CB36ED81}"/>
              </a:ext>
            </a:extLst>
          </p:cNvPr>
          <p:cNvSpPr>
            <a:spLocks noGrp="1"/>
          </p:cNvSpPr>
          <p:nvPr>
            <p:ph type="pic" sz="quarter" idx="10"/>
          </p:nvPr>
        </p:nvSpPr>
        <p:spPr>
          <a:xfrm>
            <a:off x="5750573" y="2349057"/>
            <a:ext cx="1279056" cy="1279056"/>
          </a:xfrm>
          <a:prstGeom prst="roundRect">
            <a:avLst/>
          </a:prstGeom>
        </p:spPr>
        <p:txBody>
          <a:bodyPr wrap="square">
            <a:noAutofit/>
          </a:bodyPr>
          <a:lstStyle>
            <a:lvl1pPr>
              <a:defRPr sz="1600"/>
            </a:lvl1pPr>
          </a:lstStyle>
          <a:p>
            <a:endParaRPr lang="en-US" dirty="0"/>
          </a:p>
        </p:txBody>
      </p:sp>
    </p:spTree>
    <p:extLst>
      <p:ext uri="{BB962C8B-B14F-4D97-AF65-F5344CB8AC3E}">
        <p14:creationId xmlns:p14="http://schemas.microsoft.com/office/powerpoint/2010/main" val="6942355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Layout">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05714FE4-352F-4992-907D-FDFA54FE4820}"/>
              </a:ext>
            </a:extLst>
          </p:cNvPr>
          <p:cNvSpPr>
            <a:spLocks noGrp="1"/>
          </p:cNvSpPr>
          <p:nvPr>
            <p:ph type="pic" sz="quarter" idx="13"/>
          </p:nvPr>
        </p:nvSpPr>
        <p:spPr>
          <a:xfrm>
            <a:off x="9670728" y="2491771"/>
            <a:ext cx="1279056" cy="1279056"/>
          </a:xfrm>
          <a:custGeom>
            <a:avLst/>
            <a:gdLst>
              <a:gd name="connsiteX0" fmla="*/ 639528 w 1279056"/>
              <a:gd name="connsiteY0" fmla="*/ 0 h 1279056"/>
              <a:gd name="connsiteX1" fmla="*/ 1279056 w 1279056"/>
              <a:gd name="connsiteY1" fmla="*/ 639528 h 1279056"/>
              <a:gd name="connsiteX2" fmla="*/ 639528 w 1279056"/>
              <a:gd name="connsiteY2" fmla="*/ 1279056 h 1279056"/>
              <a:gd name="connsiteX3" fmla="*/ 0 w 1279056"/>
              <a:gd name="connsiteY3" fmla="*/ 639528 h 1279056"/>
              <a:gd name="connsiteX4" fmla="*/ 639528 w 1279056"/>
              <a:gd name="connsiteY4" fmla="*/ 0 h 1279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9056" h="1279056">
                <a:moveTo>
                  <a:pt x="639528" y="0"/>
                </a:moveTo>
                <a:cubicBezTo>
                  <a:pt x="992730" y="0"/>
                  <a:pt x="1279056" y="286326"/>
                  <a:pt x="1279056" y="639528"/>
                </a:cubicBezTo>
                <a:cubicBezTo>
                  <a:pt x="1279056" y="992730"/>
                  <a:pt x="992730" y="1279056"/>
                  <a:pt x="639528" y="1279056"/>
                </a:cubicBezTo>
                <a:cubicBezTo>
                  <a:pt x="286326" y="1279056"/>
                  <a:pt x="0" y="992730"/>
                  <a:pt x="0" y="639528"/>
                </a:cubicBezTo>
                <a:cubicBezTo>
                  <a:pt x="0" y="286326"/>
                  <a:pt x="286326" y="0"/>
                  <a:pt x="639528" y="0"/>
                </a:cubicBezTo>
                <a:close/>
              </a:path>
            </a:pathLst>
          </a:custGeom>
        </p:spPr>
        <p:txBody>
          <a:bodyPr wrap="square">
            <a:noAutofit/>
          </a:bodyPr>
          <a:lstStyle>
            <a:lvl1pPr>
              <a:defRPr sz="1600"/>
            </a:lvl1pPr>
          </a:lstStyle>
          <a:p>
            <a:endParaRPr lang="en-US" dirty="0"/>
          </a:p>
        </p:txBody>
      </p:sp>
      <p:sp>
        <p:nvSpPr>
          <p:cNvPr id="18" name="Picture Placeholder 17">
            <a:extLst>
              <a:ext uri="{FF2B5EF4-FFF2-40B4-BE49-F238E27FC236}">
                <a16:creationId xmlns:a16="http://schemas.microsoft.com/office/drawing/2014/main" id="{C5D6A517-75F8-4E0D-A237-7698AACB031B}"/>
              </a:ext>
            </a:extLst>
          </p:cNvPr>
          <p:cNvSpPr>
            <a:spLocks noGrp="1"/>
          </p:cNvSpPr>
          <p:nvPr>
            <p:ph type="pic" sz="quarter" idx="12"/>
          </p:nvPr>
        </p:nvSpPr>
        <p:spPr>
          <a:xfrm>
            <a:off x="6868173" y="2491771"/>
            <a:ext cx="1279056" cy="1279056"/>
          </a:xfrm>
          <a:custGeom>
            <a:avLst/>
            <a:gdLst>
              <a:gd name="connsiteX0" fmla="*/ 639528 w 1279056"/>
              <a:gd name="connsiteY0" fmla="*/ 0 h 1279056"/>
              <a:gd name="connsiteX1" fmla="*/ 1279056 w 1279056"/>
              <a:gd name="connsiteY1" fmla="*/ 639528 h 1279056"/>
              <a:gd name="connsiteX2" fmla="*/ 639528 w 1279056"/>
              <a:gd name="connsiteY2" fmla="*/ 1279056 h 1279056"/>
              <a:gd name="connsiteX3" fmla="*/ 0 w 1279056"/>
              <a:gd name="connsiteY3" fmla="*/ 639528 h 1279056"/>
              <a:gd name="connsiteX4" fmla="*/ 639528 w 1279056"/>
              <a:gd name="connsiteY4" fmla="*/ 0 h 1279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9056" h="1279056">
                <a:moveTo>
                  <a:pt x="639528" y="0"/>
                </a:moveTo>
                <a:cubicBezTo>
                  <a:pt x="992730" y="0"/>
                  <a:pt x="1279056" y="286326"/>
                  <a:pt x="1279056" y="639528"/>
                </a:cubicBezTo>
                <a:cubicBezTo>
                  <a:pt x="1279056" y="992730"/>
                  <a:pt x="992730" y="1279056"/>
                  <a:pt x="639528" y="1279056"/>
                </a:cubicBezTo>
                <a:cubicBezTo>
                  <a:pt x="286326" y="1279056"/>
                  <a:pt x="0" y="992730"/>
                  <a:pt x="0" y="639528"/>
                </a:cubicBezTo>
                <a:cubicBezTo>
                  <a:pt x="0" y="286326"/>
                  <a:pt x="286326" y="0"/>
                  <a:pt x="639528" y="0"/>
                </a:cubicBezTo>
                <a:close/>
              </a:path>
            </a:pathLst>
          </a:custGeom>
        </p:spPr>
        <p:txBody>
          <a:bodyPr wrap="square">
            <a:noAutofit/>
          </a:bodyPr>
          <a:lstStyle>
            <a:lvl1pPr>
              <a:defRPr sz="1600"/>
            </a:lvl1pPr>
          </a:lstStyle>
          <a:p>
            <a:endParaRPr lang="en-US" dirty="0"/>
          </a:p>
        </p:txBody>
      </p:sp>
      <p:sp>
        <p:nvSpPr>
          <p:cNvPr id="15" name="Picture Placeholder 14">
            <a:extLst>
              <a:ext uri="{FF2B5EF4-FFF2-40B4-BE49-F238E27FC236}">
                <a16:creationId xmlns:a16="http://schemas.microsoft.com/office/drawing/2014/main" id="{136D4FED-9298-49C1-826F-CDF1A0B38B81}"/>
              </a:ext>
            </a:extLst>
          </p:cNvPr>
          <p:cNvSpPr>
            <a:spLocks noGrp="1"/>
          </p:cNvSpPr>
          <p:nvPr>
            <p:ph type="pic" sz="quarter" idx="11"/>
          </p:nvPr>
        </p:nvSpPr>
        <p:spPr>
          <a:xfrm>
            <a:off x="4065618" y="2491771"/>
            <a:ext cx="1279056" cy="1279056"/>
          </a:xfrm>
          <a:custGeom>
            <a:avLst/>
            <a:gdLst>
              <a:gd name="connsiteX0" fmla="*/ 639528 w 1279056"/>
              <a:gd name="connsiteY0" fmla="*/ 0 h 1279056"/>
              <a:gd name="connsiteX1" fmla="*/ 1279056 w 1279056"/>
              <a:gd name="connsiteY1" fmla="*/ 639528 h 1279056"/>
              <a:gd name="connsiteX2" fmla="*/ 639528 w 1279056"/>
              <a:gd name="connsiteY2" fmla="*/ 1279056 h 1279056"/>
              <a:gd name="connsiteX3" fmla="*/ 0 w 1279056"/>
              <a:gd name="connsiteY3" fmla="*/ 639528 h 1279056"/>
              <a:gd name="connsiteX4" fmla="*/ 639528 w 1279056"/>
              <a:gd name="connsiteY4" fmla="*/ 0 h 1279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9056" h="1279056">
                <a:moveTo>
                  <a:pt x="639528" y="0"/>
                </a:moveTo>
                <a:cubicBezTo>
                  <a:pt x="992730" y="0"/>
                  <a:pt x="1279056" y="286326"/>
                  <a:pt x="1279056" y="639528"/>
                </a:cubicBezTo>
                <a:cubicBezTo>
                  <a:pt x="1279056" y="992730"/>
                  <a:pt x="992730" y="1279056"/>
                  <a:pt x="639528" y="1279056"/>
                </a:cubicBezTo>
                <a:cubicBezTo>
                  <a:pt x="286326" y="1279056"/>
                  <a:pt x="0" y="992730"/>
                  <a:pt x="0" y="639528"/>
                </a:cubicBezTo>
                <a:cubicBezTo>
                  <a:pt x="0" y="286326"/>
                  <a:pt x="286326" y="0"/>
                  <a:pt x="639528" y="0"/>
                </a:cubicBezTo>
                <a:close/>
              </a:path>
            </a:pathLst>
          </a:custGeom>
        </p:spPr>
        <p:txBody>
          <a:bodyPr wrap="square">
            <a:noAutofit/>
          </a:bodyPr>
          <a:lstStyle>
            <a:lvl1pPr>
              <a:defRPr sz="1600"/>
            </a:lvl1pPr>
          </a:lstStyle>
          <a:p>
            <a:endParaRPr lang="en-US" dirty="0"/>
          </a:p>
        </p:txBody>
      </p:sp>
      <p:sp>
        <p:nvSpPr>
          <p:cNvPr id="12" name="Picture Placeholder 11">
            <a:extLst>
              <a:ext uri="{FF2B5EF4-FFF2-40B4-BE49-F238E27FC236}">
                <a16:creationId xmlns:a16="http://schemas.microsoft.com/office/drawing/2014/main" id="{476E24E0-932A-4EBA-A124-43FB6260AA10}"/>
              </a:ext>
            </a:extLst>
          </p:cNvPr>
          <p:cNvSpPr>
            <a:spLocks noGrp="1"/>
          </p:cNvSpPr>
          <p:nvPr>
            <p:ph type="pic" sz="quarter" idx="10"/>
          </p:nvPr>
        </p:nvSpPr>
        <p:spPr>
          <a:xfrm>
            <a:off x="1263063" y="2491771"/>
            <a:ext cx="1279056" cy="1279056"/>
          </a:xfrm>
          <a:custGeom>
            <a:avLst/>
            <a:gdLst>
              <a:gd name="connsiteX0" fmla="*/ 639528 w 1279056"/>
              <a:gd name="connsiteY0" fmla="*/ 0 h 1279056"/>
              <a:gd name="connsiteX1" fmla="*/ 1279056 w 1279056"/>
              <a:gd name="connsiteY1" fmla="*/ 639528 h 1279056"/>
              <a:gd name="connsiteX2" fmla="*/ 639528 w 1279056"/>
              <a:gd name="connsiteY2" fmla="*/ 1279056 h 1279056"/>
              <a:gd name="connsiteX3" fmla="*/ 0 w 1279056"/>
              <a:gd name="connsiteY3" fmla="*/ 639528 h 1279056"/>
              <a:gd name="connsiteX4" fmla="*/ 639528 w 1279056"/>
              <a:gd name="connsiteY4" fmla="*/ 0 h 1279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9056" h="1279056">
                <a:moveTo>
                  <a:pt x="639528" y="0"/>
                </a:moveTo>
                <a:cubicBezTo>
                  <a:pt x="992730" y="0"/>
                  <a:pt x="1279056" y="286326"/>
                  <a:pt x="1279056" y="639528"/>
                </a:cubicBezTo>
                <a:cubicBezTo>
                  <a:pt x="1279056" y="992730"/>
                  <a:pt x="992730" y="1279056"/>
                  <a:pt x="639528" y="1279056"/>
                </a:cubicBezTo>
                <a:cubicBezTo>
                  <a:pt x="286326" y="1279056"/>
                  <a:pt x="0" y="992730"/>
                  <a:pt x="0" y="639528"/>
                </a:cubicBezTo>
                <a:cubicBezTo>
                  <a:pt x="0" y="286326"/>
                  <a:pt x="286326" y="0"/>
                  <a:pt x="639528" y="0"/>
                </a:cubicBezTo>
                <a:close/>
              </a:path>
            </a:pathLst>
          </a:custGeom>
        </p:spPr>
        <p:txBody>
          <a:bodyPr wrap="square">
            <a:noAutofit/>
          </a:bodyPr>
          <a:lstStyle>
            <a:lvl1pPr>
              <a:defRPr sz="1600"/>
            </a:lvl1pPr>
          </a:lstStyle>
          <a:p>
            <a:endParaRPr lang="en-US" dirty="0"/>
          </a:p>
        </p:txBody>
      </p:sp>
    </p:spTree>
    <p:extLst>
      <p:ext uri="{BB962C8B-B14F-4D97-AF65-F5344CB8AC3E}">
        <p14:creationId xmlns:p14="http://schemas.microsoft.com/office/powerpoint/2010/main" val="8451795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ur Cli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F32595FC-AD1A-4F11-A8B9-0C3EA7948DF3}"/>
              </a:ext>
            </a:extLst>
          </p:cNvPr>
          <p:cNvSpPr>
            <a:spLocks noGrp="1"/>
          </p:cNvSpPr>
          <p:nvPr>
            <p:ph type="pic" sz="quarter" idx="10"/>
          </p:nvPr>
        </p:nvSpPr>
        <p:spPr>
          <a:xfrm>
            <a:off x="5516527" y="1499195"/>
            <a:ext cx="1158948" cy="1158948"/>
          </a:xfrm>
          <a:custGeom>
            <a:avLst/>
            <a:gdLst>
              <a:gd name="connsiteX0" fmla="*/ 579474 w 1158948"/>
              <a:gd name="connsiteY0" fmla="*/ 0 h 1158948"/>
              <a:gd name="connsiteX1" fmla="*/ 1158948 w 1158948"/>
              <a:gd name="connsiteY1" fmla="*/ 579474 h 1158948"/>
              <a:gd name="connsiteX2" fmla="*/ 579474 w 1158948"/>
              <a:gd name="connsiteY2" fmla="*/ 1158948 h 1158948"/>
              <a:gd name="connsiteX3" fmla="*/ 0 w 1158948"/>
              <a:gd name="connsiteY3" fmla="*/ 579474 h 1158948"/>
              <a:gd name="connsiteX4" fmla="*/ 579474 w 1158948"/>
              <a:gd name="connsiteY4" fmla="*/ 0 h 1158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8948" h="1158948">
                <a:moveTo>
                  <a:pt x="579474" y="0"/>
                </a:moveTo>
                <a:cubicBezTo>
                  <a:pt x="899509" y="0"/>
                  <a:pt x="1158948" y="259439"/>
                  <a:pt x="1158948" y="579474"/>
                </a:cubicBezTo>
                <a:cubicBezTo>
                  <a:pt x="1158948" y="899509"/>
                  <a:pt x="899509" y="1158948"/>
                  <a:pt x="579474" y="1158948"/>
                </a:cubicBezTo>
                <a:cubicBezTo>
                  <a:pt x="259439" y="1158948"/>
                  <a:pt x="0" y="899509"/>
                  <a:pt x="0" y="579474"/>
                </a:cubicBezTo>
                <a:cubicBezTo>
                  <a:pt x="0" y="259439"/>
                  <a:pt x="259439" y="0"/>
                  <a:pt x="579474" y="0"/>
                </a:cubicBezTo>
                <a:close/>
              </a:path>
            </a:pathLst>
          </a:custGeom>
        </p:spPr>
        <p:txBody>
          <a:bodyPr wrap="square">
            <a:noAutofit/>
          </a:bodyPr>
          <a:lstStyle>
            <a:lvl1pPr>
              <a:defRPr sz="1600"/>
            </a:lvl1pPr>
          </a:lstStyle>
          <a:p>
            <a:endParaRPr lang="en-US" dirty="0"/>
          </a:p>
        </p:txBody>
      </p:sp>
    </p:spTree>
    <p:extLst>
      <p:ext uri="{BB962C8B-B14F-4D97-AF65-F5344CB8AC3E}">
        <p14:creationId xmlns:p14="http://schemas.microsoft.com/office/powerpoint/2010/main" val="3788710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ur Awards">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E0D80136-3821-4157-8EC6-953C8B020795}"/>
              </a:ext>
            </a:extLst>
          </p:cNvPr>
          <p:cNvSpPr>
            <a:spLocks noGrp="1"/>
          </p:cNvSpPr>
          <p:nvPr>
            <p:ph type="pic" sz="quarter" idx="10"/>
          </p:nvPr>
        </p:nvSpPr>
        <p:spPr>
          <a:xfrm>
            <a:off x="8177600" y="2286000"/>
            <a:ext cx="3188947" cy="3753256"/>
          </a:xfrm>
          <a:prstGeom prst="rect">
            <a:avLst/>
          </a:prstGeom>
        </p:spPr>
        <p:txBody>
          <a:bodyPr/>
          <a:lstStyle/>
          <a:p>
            <a:endParaRPr lang="en-US" dirty="0"/>
          </a:p>
        </p:txBody>
      </p:sp>
    </p:spTree>
    <p:extLst>
      <p:ext uri="{BB962C8B-B14F-4D97-AF65-F5344CB8AC3E}">
        <p14:creationId xmlns:p14="http://schemas.microsoft.com/office/powerpoint/2010/main" val="32498449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978378E4-10F3-4DB9-A79D-5B24CE781862}"/>
              </a:ext>
            </a:extLst>
          </p:cNvPr>
          <p:cNvSpPr>
            <a:spLocks noGrp="1"/>
          </p:cNvSpPr>
          <p:nvPr>
            <p:ph type="pic" sz="quarter" idx="10"/>
          </p:nvPr>
        </p:nvSpPr>
        <p:spPr>
          <a:xfrm>
            <a:off x="829101" y="2448210"/>
            <a:ext cx="2538894" cy="1754693"/>
          </a:xfrm>
          <a:prstGeom prst="rect">
            <a:avLst/>
          </a:prstGeom>
        </p:spPr>
        <p:txBody>
          <a:bodyPr>
            <a:normAutofit/>
          </a:bodyPr>
          <a:lstStyle>
            <a:lvl1pPr>
              <a:defRPr sz="1800"/>
            </a:lvl1pPr>
          </a:lstStyle>
          <a:p>
            <a:endParaRPr lang="en-US" dirty="0"/>
          </a:p>
        </p:txBody>
      </p:sp>
    </p:spTree>
    <p:extLst>
      <p:ext uri="{BB962C8B-B14F-4D97-AF65-F5344CB8AC3E}">
        <p14:creationId xmlns:p14="http://schemas.microsoft.com/office/powerpoint/2010/main" val="3043421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2B3A674C-CA4E-49DE-8FBA-9A6E72C86D17}"/>
              </a:ext>
            </a:extLst>
          </p:cNvPr>
          <p:cNvSpPr>
            <a:spLocks noGrp="1"/>
          </p:cNvSpPr>
          <p:nvPr>
            <p:ph type="pic" sz="quarter" idx="10"/>
          </p:nvPr>
        </p:nvSpPr>
        <p:spPr>
          <a:xfrm>
            <a:off x="829101" y="2419775"/>
            <a:ext cx="2997493" cy="3619755"/>
          </a:xfrm>
          <a:custGeom>
            <a:avLst/>
            <a:gdLst>
              <a:gd name="connsiteX0" fmla="*/ 0 w 2997493"/>
              <a:gd name="connsiteY0" fmla="*/ 0 h 3619755"/>
              <a:gd name="connsiteX1" fmla="*/ 2997493 w 2997493"/>
              <a:gd name="connsiteY1" fmla="*/ 0 h 3619755"/>
              <a:gd name="connsiteX2" fmla="*/ 2997493 w 2997493"/>
              <a:gd name="connsiteY2" fmla="*/ 3619755 h 3619755"/>
              <a:gd name="connsiteX3" fmla="*/ 0 w 2997493"/>
              <a:gd name="connsiteY3" fmla="*/ 3619755 h 3619755"/>
            </a:gdLst>
            <a:ahLst/>
            <a:cxnLst>
              <a:cxn ang="0">
                <a:pos x="connsiteX0" y="connsiteY0"/>
              </a:cxn>
              <a:cxn ang="0">
                <a:pos x="connsiteX1" y="connsiteY1"/>
              </a:cxn>
              <a:cxn ang="0">
                <a:pos x="connsiteX2" y="connsiteY2"/>
              </a:cxn>
              <a:cxn ang="0">
                <a:pos x="connsiteX3" y="connsiteY3"/>
              </a:cxn>
            </a:cxnLst>
            <a:rect l="l" t="t" r="r" b="b"/>
            <a:pathLst>
              <a:path w="2997493" h="3619755">
                <a:moveTo>
                  <a:pt x="0" y="0"/>
                </a:moveTo>
                <a:lnTo>
                  <a:pt x="2997493" y="0"/>
                </a:lnTo>
                <a:lnTo>
                  <a:pt x="2997493" y="3619755"/>
                </a:lnTo>
                <a:lnTo>
                  <a:pt x="0" y="3619755"/>
                </a:lnTo>
                <a:close/>
              </a:path>
            </a:pathLst>
          </a:custGeom>
        </p:spPr>
        <p:txBody>
          <a:bodyPr wrap="square">
            <a:noAutofit/>
          </a:bodyPr>
          <a:lstStyle/>
          <a:p>
            <a:endParaRPr lang="en-US" dirty="0"/>
          </a:p>
        </p:txBody>
      </p:sp>
    </p:spTree>
    <p:extLst>
      <p:ext uri="{BB962C8B-B14F-4D97-AF65-F5344CB8AC3E}">
        <p14:creationId xmlns:p14="http://schemas.microsoft.com/office/powerpoint/2010/main" val="10467182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82A1D236-CFA9-485D-ACC0-D930815C5AA1}"/>
              </a:ext>
            </a:extLst>
          </p:cNvPr>
          <p:cNvSpPr>
            <a:spLocks noGrp="1"/>
          </p:cNvSpPr>
          <p:nvPr>
            <p:ph type="pic" sz="quarter" idx="10"/>
          </p:nvPr>
        </p:nvSpPr>
        <p:spPr>
          <a:xfrm>
            <a:off x="6182067" y="0"/>
            <a:ext cx="2514600" cy="3325036"/>
          </a:xfrm>
          <a:custGeom>
            <a:avLst/>
            <a:gdLst>
              <a:gd name="connsiteX0" fmla="*/ 0 w 2514600"/>
              <a:gd name="connsiteY0" fmla="*/ 0 h 3325036"/>
              <a:gd name="connsiteX1" fmla="*/ 2514600 w 2514600"/>
              <a:gd name="connsiteY1" fmla="*/ 0 h 3325036"/>
              <a:gd name="connsiteX2" fmla="*/ 2514600 w 2514600"/>
              <a:gd name="connsiteY2" fmla="*/ 3325036 h 3325036"/>
              <a:gd name="connsiteX3" fmla="*/ 0 w 2514600"/>
              <a:gd name="connsiteY3" fmla="*/ 3325036 h 3325036"/>
            </a:gdLst>
            <a:ahLst/>
            <a:cxnLst>
              <a:cxn ang="0">
                <a:pos x="connsiteX0" y="connsiteY0"/>
              </a:cxn>
              <a:cxn ang="0">
                <a:pos x="connsiteX1" y="connsiteY1"/>
              </a:cxn>
              <a:cxn ang="0">
                <a:pos x="connsiteX2" y="connsiteY2"/>
              </a:cxn>
              <a:cxn ang="0">
                <a:pos x="connsiteX3" y="connsiteY3"/>
              </a:cxn>
            </a:cxnLst>
            <a:rect l="l" t="t" r="r" b="b"/>
            <a:pathLst>
              <a:path w="2514600" h="3325036">
                <a:moveTo>
                  <a:pt x="0" y="0"/>
                </a:moveTo>
                <a:lnTo>
                  <a:pt x="2514600" y="0"/>
                </a:lnTo>
                <a:lnTo>
                  <a:pt x="2514600" y="3325036"/>
                </a:lnTo>
                <a:lnTo>
                  <a:pt x="0" y="3325036"/>
                </a:lnTo>
                <a:close/>
              </a:path>
            </a:pathLst>
          </a:custGeom>
        </p:spPr>
        <p:txBody>
          <a:bodyPr wrap="square">
            <a:noAutofit/>
          </a:bodyPr>
          <a:lstStyle/>
          <a:p>
            <a:endParaRPr lang="en-US" dirty="0"/>
          </a:p>
        </p:txBody>
      </p:sp>
    </p:spTree>
    <p:extLst>
      <p:ext uri="{BB962C8B-B14F-4D97-AF65-F5344CB8AC3E}">
        <p14:creationId xmlns:p14="http://schemas.microsoft.com/office/powerpoint/2010/main" val="13533318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166BEB8-A020-4F6D-B5B9-AC0834349B4E}"/>
              </a:ext>
            </a:extLst>
          </p:cNvPr>
          <p:cNvSpPr>
            <a:spLocks noGrp="1"/>
          </p:cNvSpPr>
          <p:nvPr>
            <p:ph type="pic" sz="quarter" idx="10"/>
          </p:nvPr>
        </p:nvSpPr>
        <p:spPr>
          <a:xfrm>
            <a:off x="834980" y="1871662"/>
            <a:ext cx="4322808" cy="4371975"/>
          </a:xfrm>
          <a:custGeom>
            <a:avLst/>
            <a:gdLst>
              <a:gd name="connsiteX0" fmla="*/ 0 w 5114681"/>
              <a:gd name="connsiteY0" fmla="*/ 0 h 5638800"/>
              <a:gd name="connsiteX1" fmla="*/ 5114681 w 5114681"/>
              <a:gd name="connsiteY1" fmla="*/ 0 h 5638800"/>
              <a:gd name="connsiteX2" fmla="*/ 5114681 w 5114681"/>
              <a:gd name="connsiteY2" fmla="*/ 5638800 h 5638800"/>
              <a:gd name="connsiteX3" fmla="*/ 0 w 5114681"/>
              <a:gd name="connsiteY3" fmla="*/ 5638800 h 5638800"/>
            </a:gdLst>
            <a:ahLst/>
            <a:cxnLst>
              <a:cxn ang="0">
                <a:pos x="connsiteX0" y="connsiteY0"/>
              </a:cxn>
              <a:cxn ang="0">
                <a:pos x="connsiteX1" y="connsiteY1"/>
              </a:cxn>
              <a:cxn ang="0">
                <a:pos x="connsiteX2" y="connsiteY2"/>
              </a:cxn>
              <a:cxn ang="0">
                <a:pos x="connsiteX3" y="connsiteY3"/>
              </a:cxn>
            </a:cxnLst>
            <a:rect l="l" t="t" r="r" b="b"/>
            <a:pathLst>
              <a:path w="5114681" h="5638800">
                <a:moveTo>
                  <a:pt x="0" y="0"/>
                </a:moveTo>
                <a:lnTo>
                  <a:pt x="5114681" y="0"/>
                </a:lnTo>
                <a:lnTo>
                  <a:pt x="5114681" y="5638800"/>
                </a:lnTo>
                <a:lnTo>
                  <a:pt x="0" y="5638800"/>
                </a:lnTo>
                <a:close/>
              </a:path>
            </a:pathLst>
          </a:custGeom>
        </p:spPr>
        <p:txBody>
          <a:bodyPr wrap="square">
            <a:noAutofit/>
          </a:bodyPr>
          <a:lstStyle>
            <a:lvl1pPr>
              <a:defRPr sz="1000"/>
            </a:lvl1pPr>
          </a:lstStyle>
          <a:p>
            <a:endParaRPr lang="en-US" dirty="0"/>
          </a:p>
        </p:txBody>
      </p:sp>
    </p:spTree>
    <p:extLst>
      <p:ext uri="{BB962C8B-B14F-4D97-AF65-F5344CB8AC3E}">
        <p14:creationId xmlns:p14="http://schemas.microsoft.com/office/powerpoint/2010/main" val="5562295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166BEB8-A020-4F6D-B5B9-AC0834349B4E}"/>
              </a:ext>
            </a:extLst>
          </p:cNvPr>
          <p:cNvSpPr>
            <a:spLocks noGrp="1"/>
          </p:cNvSpPr>
          <p:nvPr>
            <p:ph type="pic" sz="quarter" idx="10"/>
          </p:nvPr>
        </p:nvSpPr>
        <p:spPr>
          <a:xfrm>
            <a:off x="834980" y="2195507"/>
            <a:ext cx="4550640" cy="4048130"/>
          </a:xfrm>
          <a:custGeom>
            <a:avLst/>
            <a:gdLst>
              <a:gd name="connsiteX0" fmla="*/ 0 w 5114681"/>
              <a:gd name="connsiteY0" fmla="*/ 0 h 5638800"/>
              <a:gd name="connsiteX1" fmla="*/ 5114681 w 5114681"/>
              <a:gd name="connsiteY1" fmla="*/ 0 h 5638800"/>
              <a:gd name="connsiteX2" fmla="*/ 5114681 w 5114681"/>
              <a:gd name="connsiteY2" fmla="*/ 5638800 h 5638800"/>
              <a:gd name="connsiteX3" fmla="*/ 0 w 5114681"/>
              <a:gd name="connsiteY3" fmla="*/ 5638800 h 5638800"/>
            </a:gdLst>
            <a:ahLst/>
            <a:cxnLst>
              <a:cxn ang="0">
                <a:pos x="connsiteX0" y="connsiteY0"/>
              </a:cxn>
              <a:cxn ang="0">
                <a:pos x="connsiteX1" y="connsiteY1"/>
              </a:cxn>
              <a:cxn ang="0">
                <a:pos x="connsiteX2" y="connsiteY2"/>
              </a:cxn>
              <a:cxn ang="0">
                <a:pos x="connsiteX3" y="connsiteY3"/>
              </a:cxn>
            </a:cxnLst>
            <a:rect l="l" t="t" r="r" b="b"/>
            <a:pathLst>
              <a:path w="5114681" h="5638800">
                <a:moveTo>
                  <a:pt x="0" y="0"/>
                </a:moveTo>
                <a:lnTo>
                  <a:pt x="5114681" y="0"/>
                </a:lnTo>
                <a:lnTo>
                  <a:pt x="5114681" y="5638800"/>
                </a:lnTo>
                <a:lnTo>
                  <a:pt x="0" y="5638800"/>
                </a:lnTo>
                <a:close/>
              </a:path>
            </a:pathLst>
          </a:custGeom>
        </p:spPr>
        <p:txBody>
          <a:bodyPr wrap="square">
            <a:noAutofit/>
          </a:bodyPr>
          <a:lstStyle>
            <a:lvl1pPr>
              <a:defRPr sz="1000"/>
            </a:lvl1pPr>
          </a:lstStyle>
          <a:p>
            <a:endParaRPr lang="en-US" dirty="0"/>
          </a:p>
        </p:txBody>
      </p:sp>
    </p:spTree>
    <p:extLst>
      <p:ext uri="{BB962C8B-B14F-4D97-AF65-F5344CB8AC3E}">
        <p14:creationId xmlns:p14="http://schemas.microsoft.com/office/powerpoint/2010/main" val="7562728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166BEB8-A020-4F6D-B5B9-AC0834349B4E}"/>
              </a:ext>
            </a:extLst>
          </p:cNvPr>
          <p:cNvSpPr>
            <a:spLocks noGrp="1"/>
          </p:cNvSpPr>
          <p:nvPr>
            <p:ph type="pic" sz="quarter" idx="10"/>
          </p:nvPr>
        </p:nvSpPr>
        <p:spPr>
          <a:xfrm>
            <a:off x="7703772" y="1101622"/>
            <a:ext cx="3756058" cy="5064907"/>
          </a:xfrm>
          <a:custGeom>
            <a:avLst/>
            <a:gdLst>
              <a:gd name="connsiteX0" fmla="*/ 0 w 5114681"/>
              <a:gd name="connsiteY0" fmla="*/ 0 h 5638800"/>
              <a:gd name="connsiteX1" fmla="*/ 5114681 w 5114681"/>
              <a:gd name="connsiteY1" fmla="*/ 0 h 5638800"/>
              <a:gd name="connsiteX2" fmla="*/ 5114681 w 5114681"/>
              <a:gd name="connsiteY2" fmla="*/ 5638800 h 5638800"/>
              <a:gd name="connsiteX3" fmla="*/ 0 w 5114681"/>
              <a:gd name="connsiteY3" fmla="*/ 5638800 h 5638800"/>
            </a:gdLst>
            <a:ahLst/>
            <a:cxnLst>
              <a:cxn ang="0">
                <a:pos x="connsiteX0" y="connsiteY0"/>
              </a:cxn>
              <a:cxn ang="0">
                <a:pos x="connsiteX1" y="connsiteY1"/>
              </a:cxn>
              <a:cxn ang="0">
                <a:pos x="connsiteX2" y="connsiteY2"/>
              </a:cxn>
              <a:cxn ang="0">
                <a:pos x="connsiteX3" y="connsiteY3"/>
              </a:cxn>
            </a:cxnLst>
            <a:rect l="l" t="t" r="r" b="b"/>
            <a:pathLst>
              <a:path w="5114681" h="5638800">
                <a:moveTo>
                  <a:pt x="0" y="0"/>
                </a:moveTo>
                <a:lnTo>
                  <a:pt x="5114681" y="0"/>
                </a:lnTo>
                <a:lnTo>
                  <a:pt x="5114681" y="5638800"/>
                </a:lnTo>
                <a:lnTo>
                  <a:pt x="0" y="5638800"/>
                </a:lnTo>
                <a:close/>
              </a:path>
            </a:pathLst>
          </a:custGeom>
        </p:spPr>
        <p:txBody>
          <a:bodyPr wrap="square">
            <a:noAutofit/>
          </a:bodyPr>
          <a:lstStyle>
            <a:lvl1pPr>
              <a:defRPr sz="1000"/>
            </a:lvl1pPr>
          </a:lstStyle>
          <a:p>
            <a:endParaRPr lang="en-US" dirty="0"/>
          </a:p>
        </p:txBody>
      </p:sp>
    </p:spTree>
    <p:extLst>
      <p:ext uri="{BB962C8B-B14F-4D97-AF65-F5344CB8AC3E}">
        <p14:creationId xmlns:p14="http://schemas.microsoft.com/office/powerpoint/2010/main" val="9708134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D5F6A04-D4D4-4BB0-BA62-2DA5265D09EE}"/>
              </a:ext>
            </a:extLst>
          </p:cNvPr>
          <p:cNvSpPr>
            <a:spLocks noGrp="1"/>
          </p:cNvSpPr>
          <p:nvPr>
            <p:ph type="pic" sz="quarter" idx="10"/>
          </p:nvPr>
        </p:nvSpPr>
        <p:spPr>
          <a:xfrm>
            <a:off x="4743020" y="2622859"/>
            <a:ext cx="2705960" cy="2705960"/>
          </a:xfrm>
          <a:custGeom>
            <a:avLst/>
            <a:gdLst>
              <a:gd name="connsiteX0" fmla="*/ 1352980 w 2705960"/>
              <a:gd name="connsiteY0" fmla="*/ 0 h 2705960"/>
              <a:gd name="connsiteX1" fmla="*/ 2705960 w 2705960"/>
              <a:gd name="connsiteY1" fmla="*/ 1352980 h 2705960"/>
              <a:gd name="connsiteX2" fmla="*/ 1352980 w 2705960"/>
              <a:gd name="connsiteY2" fmla="*/ 2705960 h 2705960"/>
              <a:gd name="connsiteX3" fmla="*/ 0 w 2705960"/>
              <a:gd name="connsiteY3" fmla="*/ 1352980 h 2705960"/>
              <a:gd name="connsiteX4" fmla="*/ 1352980 w 2705960"/>
              <a:gd name="connsiteY4" fmla="*/ 0 h 2705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5960" h="2705960">
                <a:moveTo>
                  <a:pt x="1352980" y="0"/>
                </a:moveTo>
                <a:cubicBezTo>
                  <a:pt x="2100210" y="0"/>
                  <a:pt x="2705960" y="605750"/>
                  <a:pt x="2705960" y="1352980"/>
                </a:cubicBezTo>
                <a:cubicBezTo>
                  <a:pt x="2705960" y="2100210"/>
                  <a:pt x="2100210" y="2705960"/>
                  <a:pt x="1352980" y="2705960"/>
                </a:cubicBezTo>
                <a:cubicBezTo>
                  <a:pt x="605750" y="2705960"/>
                  <a:pt x="0" y="2100210"/>
                  <a:pt x="0" y="1352980"/>
                </a:cubicBezTo>
                <a:cubicBezTo>
                  <a:pt x="0" y="605750"/>
                  <a:pt x="605750" y="0"/>
                  <a:pt x="1352980" y="0"/>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2716503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5AD6149E-F640-4102-92FC-D7297E5515CD}"/>
              </a:ext>
            </a:extLst>
          </p:cNvPr>
          <p:cNvSpPr>
            <a:spLocks noGrp="1"/>
          </p:cNvSpPr>
          <p:nvPr>
            <p:ph type="pic" sz="quarter" idx="11"/>
          </p:nvPr>
        </p:nvSpPr>
        <p:spPr>
          <a:xfrm>
            <a:off x="8814768" y="2670391"/>
            <a:ext cx="2590801" cy="3358506"/>
          </a:xfrm>
          <a:custGeom>
            <a:avLst/>
            <a:gdLst>
              <a:gd name="connsiteX0" fmla="*/ 0 w 2590801"/>
              <a:gd name="connsiteY0" fmla="*/ 0 h 3358506"/>
              <a:gd name="connsiteX1" fmla="*/ 2590801 w 2590801"/>
              <a:gd name="connsiteY1" fmla="*/ 0 h 3358506"/>
              <a:gd name="connsiteX2" fmla="*/ 2590801 w 2590801"/>
              <a:gd name="connsiteY2" fmla="*/ 3358506 h 3358506"/>
              <a:gd name="connsiteX3" fmla="*/ 0 w 2590801"/>
              <a:gd name="connsiteY3" fmla="*/ 3358506 h 3358506"/>
            </a:gdLst>
            <a:ahLst/>
            <a:cxnLst>
              <a:cxn ang="0">
                <a:pos x="connsiteX0" y="connsiteY0"/>
              </a:cxn>
              <a:cxn ang="0">
                <a:pos x="connsiteX1" y="connsiteY1"/>
              </a:cxn>
              <a:cxn ang="0">
                <a:pos x="connsiteX2" y="connsiteY2"/>
              </a:cxn>
              <a:cxn ang="0">
                <a:pos x="connsiteX3" y="connsiteY3"/>
              </a:cxn>
            </a:cxnLst>
            <a:rect l="l" t="t" r="r" b="b"/>
            <a:pathLst>
              <a:path w="2590801" h="3358506">
                <a:moveTo>
                  <a:pt x="0" y="0"/>
                </a:moveTo>
                <a:lnTo>
                  <a:pt x="2590801" y="0"/>
                </a:lnTo>
                <a:lnTo>
                  <a:pt x="2590801" y="3358506"/>
                </a:lnTo>
                <a:lnTo>
                  <a:pt x="0" y="3358506"/>
                </a:lnTo>
                <a:close/>
              </a:path>
            </a:pathLst>
          </a:custGeom>
        </p:spPr>
        <p:txBody>
          <a:bodyPr wrap="square">
            <a:noAutofit/>
          </a:bodyPr>
          <a:lstStyle/>
          <a:p>
            <a:endParaRPr lang="en-US" dirty="0"/>
          </a:p>
        </p:txBody>
      </p:sp>
      <p:sp>
        <p:nvSpPr>
          <p:cNvPr id="10" name="Picture Placeholder 9">
            <a:extLst>
              <a:ext uri="{FF2B5EF4-FFF2-40B4-BE49-F238E27FC236}">
                <a16:creationId xmlns:a16="http://schemas.microsoft.com/office/drawing/2014/main" id="{1881FF06-984B-4CD0-B512-780AD9F1315E}"/>
              </a:ext>
            </a:extLst>
          </p:cNvPr>
          <p:cNvSpPr>
            <a:spLocks noGrp="1"/>
          </p:cNvSpPr>
          <p:nvPr>
            <p:ph type="pic" sz="quarter" idx="10"/>
          </p:nvPr>
        </p:nvSpPr>
        <p:spPr>
          <a:xfrm>
            <a:off x="6241256" y="808112"/>
            <a:ext cx="2573514" cy="3535090"/>
          </a:xfrm>
          <a:custGeom>
            <a:avLst/>
            <a:gdLst>
              <a:gd name="connsiteX0" fmla="*/ 0 w 2573514"/>
              <a:gd name="connsiteY0" fmla="*/ 0 h 3535090"/>
              <a:gd name="connsiteX1" fmla="*/ 2573514 w 2573514"/>
              <a:gd name="connsiteY1" fmla="*/ 0 h 3535090"/>
              <a:gd name="connsiteX2" fmla="*/ 2573514 w 2573514"/>
              <a:gd name="connsiteY2" fmla="*/ 3535090 h 3535090"/>
              <a:gd name="connsiteX3" fmla="*/ 0 w 2573514"/>
              <a:gd name="connsiteY3" fmla="*/ 3535090 h 3535090"/>
            </a:gdLst>
            <a:ahLst/>
            <a:cxnLst>
              <a:cxn ang="0">
                <a:pos x="connsiteX0" y="connsiteY0"/>
              </a:cxn>
              <a:cxn ang="0">
                <a:pos x="connsiteX1" y="connsiteY1"/>
              </a:cxn>
              <a:cxn ang="0">
                <a:pos x="connsiteX2" y="connsiteY2"/>
              </a:cxn>
              <a:cxn ang="0">
                <a:pos x="connsiteX3" y="connsiteY3"/>
              </a:cxn>
            </a:cxnLst>
            <a:rect l="l" t="t" r="r" b="b"/>
            <a:pathLst>
              <a:path w="2573514" h="3535090">
                <a:moveTo>
                  <a:pt x="0" y="0"/>
                </a:moveTo>
                <a:lnTo>
                  <a:pt x="2573514" y="0"/>
                </a:lnTo>
                <a:lnTo>
                  <a:pt x="2573514" y="3535090"/>
                </a:lnTo>
                <a:lnTo>
                  <a:pt x="0" y="3535090"/>
                </a:lnTo>
                <a:close/>
              </a:path>
            </a:pathLst>
          </a:custGeom>
        </p:spPr>
        <p:txBody>
          <a:bodyPr wrap="square">
            <a:noAutofit/>
          </a:bodyPr>
          <a:lstStyle/>
          <a:p>
            <a:endParaRPr lang="en-US" dirty="0"/>
          </a:p>
        </p:txBody>
      </p:sp>
    </p:spTree>
    <p:extLst>
      <p:ext uri="{BB962C8B-B14F-4D97-AF65-F5344CB8AC3E}">
        <p14:creationId xmlns:p14="http://schemas.microsoft.com/office/powerpoint/2010/main" val="31209886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9F2E77B-F543-4041-ABC6-BD08076B81FE}"/>
              </a:ext>
            </a:extLst>
          </p:cNvPr>
          <p:cNvSpPr>
            <a:spLocks noGrp="1"/>
          </p:cNvSpPr>
          <p:nvPr>
            <p:ph type="pic" sz="quarter" idx="10"/>
          </p:nvPr>
        </p:nvSpPr>
        <p:spPr>
          <a:xfrm>
            <a:off x="4116630" y="2536520"/>
            <a:ext cx="3033470" cy="3561442"/>
          </a:xfrm>
          <a:custGeom>
            <a:avLst/>
            <a:gdLst>
              <a:gd name="connsiteX0" fmla="*/ 0 w 3033470"/>
              <a:gd name="connsiteY0" fmla="*/ 0 h 3561442"/>
              <a:gd name="connsiteX1" fmla="*/ 3033470 w 3033470"/>
              <a:gd name="connsiteY1" fmla="*/ 0 h 3561442"/>
              <a:gd name="connsiteX2" fmla="*/ 3033470 w 3033470"/>
              <a:gd name="connsiteY2" fmla="*/ 3561442 h 3561442"/>
              <a:gd name="connsiteX3" fmla="*/ 0 w 3033470"/>
              <a:gd name="connsiteY3" fmla="*/ 3561442 h 3561442"/>
            </a:gdLst>
            <a:ahLst/>
            <a:cxnLst>
              <a:cxn ang="0">
                <a:pos x="connsiteX0" y="connsiteY0"/>
              </a:cxn>
              <a:cxn ang="0">
                <a:pos x="connsiteX1" y="connsiteY1"/>
              </a:cxn>
              <a:cxn ang="0">
                <a:pos x="connsiteX2" y="connsiteY2"/>
              </a:cxn>
              <a:cxn ang="0">
                <a:pos x="connsiteX3" y="connsiteY3"/>
              </a:cxn>
            </a:cxnLst>
            <a:rect l="l" t="t" r="r" b="b"/>
            <a:pathLst>
              <a:path w="3033470" h="3561442">
                <a:moveTo>
                  <a:pt x="0" y="0"/>
                </a:moveTo>
                <a:lnTo>
                  <a:pt x="3033470" y="0"/>
                </a:lnTo>
                <a:lnTo>
                  <a:pt x="3033470" y="3561442"/>
                </a:lnTo>
                <a:lnTo>
                  <a:pt x="0" y="3561442"/>
                </a:lnTo>
                <a:close/>
              </a:path>
            </a:pathLst>
          </a:custGeom>
        </p:spPr>
        <p:txBody>
          <a:bodyPr wrap="square">
            <a:noAutofit/>
          </a:bodyPr>
          <a:lstStyle/>
          <a:p>
            <a:endParaRPr lang="en-US" dirty="0"/>
          </a:p>
        </p:txBody>
      </p:sp>
    </p:spTree>
    <p:extLst>
      <p:ext uri="{BB962C8B-B14F-4D97-AF65-F5344CB8AC3E}">
        <p14:creationId xmlns:p14="http://schemas.microsoft.com/office/powerpoint/2010/main" val="6755520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4374C9CD-BDD2-4E1C-8E53-D2E7A36257D7}"/>
              </a:ext>
            </a:extLst>
          </p:cNvPr>
          <p:cNvSpPr>
            <a:spLocks noGrp="1"/>
          </p:cNvSpPr>
          <p:nvPr>
            <p:ph type="pic" sz="quarter" idx="11"/>
          </p:nvPr>
        </p:nvSpPr>
        <p:spPr>
          <a:xfrm>
            <a:off x="5319619" y="3336076"/>
            <a:ext cx="1402012" cy="2703037"/>
          </a:xfrm>
          <a:custGeom>
            <a:avLst/>
            <a:gdLst>
              <a:gd name="connsiteX0" fmla="*/ 149959 w 1402012"/>
              <a:gd name="connsiteY0" fmla="*/ 0 h 2703037"/>
              <a:gd name="connsiteX1" fmla="*/ 1252053 w 1402012"/>
              <a:gd name="connsiteY1" fmla="*/ 0 h 2703037"/>
              <a:gd name="connsiteX2" fmla="*/ 1402012 w 1402012"/>
              <a:gd name="connsiteY2" fmla="*/ 149959 h 2703037"/>
              <a:gd name="connsiteX3" fmla="*/ 1402012 w 1402012"/>
              <a:gd name="connsiteY3" fmla="*/ 2553078 h 2703037"/>
              <a:gd name="connsiteX4" fmla="*/ 1252053 w 1402012"/>
              <a:gd name="connsiteY4" fmla="*/ 2703037 h 2703037"/>
              <a:gd name="connsiteX5" fmla="*/ 149959 w 1402012"/>
              <a:gd name="connsiteY5" fmla="*/ 2703037 h 2703037"/>
              <a:gd name="connsiteX6" fmla="*/ 0 w 1402012"/>
              <a:gd name="connsiteY6" fmla="*/ 2553078 h 2703037"/>
              <a:gd name="connsiteX7" fmla="*/ 0 w 1402012"/>
              <a:gd name="connsiteY7" fmla="*/ 149959 h 2703037"/>
              <a:gd name="connsiteX8" fmla="*/ 149959 w 1402012"/>
              <a:gd name="connsiteY8" fmla="*/ 0 h 2703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2012" h="2703037">
                <a:moveTo>
                  <a:pt x="149959" y="0"/>
                </a:moveTo>
                <a:lnTo>
                  <a:pt x="1252053" y="0"/>
                </a:lnTo>
                <a:cubicBezTo>
                  <a:pt x="1334873" y="0"/>
                  <a:pt x="1402012" y="67139"/>
                  <a:pt x="1402012" y="149959"/>
                </a:cubicBezTo>
                <a:lnTo>
                  <a:pt x="1402012" y="2553078"/>
                </a:lnTo>
                <a:cubicBezTo>
                  <a:pt x="1402012" y="2635898"/>
                  <a:pt x="1334873" y="2703037"/>
                  <a:pt x="1252053" y="2703037"/>
                </a:cubicBezTo>
                <a:lnTo>
                  <a:pt x="149959" y="2703037"/>
                </a:lnTo>
                <a:cubicBezTo>
                  <a:pt x="67139" y="2703037"/>
                  <a:pt x="0" y="2635898"/>
                  <a:pt x="0" y="2553078"/>
                </a:cubicBezTo>
                <a:lnTo>
                  <a:pt x="0" y="149959"/>
                </a:lnTo>
                <a:cubicBezTo>
                  <a:pt x="0" y="67139"/>
                  <a:pt x="67139" y="0"/>
                  <a:pt x="149959" y="0"/>
                </a:cubicBezTo>
                <a:close/>
              </a:path>
            </a:pathLst>
          </a:custGeom>
        </p:spPr>
        <p:txBody>
          <a:bodyPr wrap="square">
            <a:noAutofit/>
          </a:bodyPr>
          <a:lstStyle/>
          <a:p>
            <a:endParaRPr lang="en-US" dirty="0"/>
          </a:p>
        </p:txBody>
      </p:sp>
      <p:sp>
        <p:nvSpPr>
          <p:cNvPr id="9" name="Picture Placeholder 8">
            <a:extLst>
              <a:ext uri="{FF2B5EF4-FFF2-40B4-BE49-F238E27FC236}">
                <a16:creationId xmlns:a16="http://schemas.microsoft.com/office/drawing/2014/main" id="{14EF9260-2895-4B81-AC02-597EE348A08C}"/>
              </a:ext>
            </a:extLst>
          </p:cNvPr>
          <p:cNvSpPr>
            <a:spLocks noGrp="1"/>
          </p:cNvSpPr>
          <p:nvPr>
            <p:ph type="pic" sz="quarter" idx="10"/>
          </p:nvPr>
        </p:nvSpPr>
        <p:spPr>
          <a:xfrm>
            <a:off x="6332999" y="2657178"/>
            <a:ext cx="4534364" cy="3174126"/>
          </a:xfrm>
          <a:custGeom>
            <a:avLst/>
            <a:gdLst>
              <a:gd name="connsiteX0" fmla="*/ 130806 w 4534364"/>
              <a:gd name="connsiteY0" fmla="*/ 0 h 3174126"/>
              <a:gd name="connsiteX1" fmla="*/ 4403558 w 4534364"/>
              <a:gd name="connsiteY1" fmla="*/ 0 h 3174126"/>
              <a:gd name="connsiteX2" fmla="*/ 4534364 w 4534364"/>
              <a:gd name="connsiteY2" fmla="*/ 130806 h 3174126"/>
              <a:gd name="connsiteX3" fmla="*/ 4534364 w 4534364"/>
              <a:gd name="connsiteY3" fmla="*/ 3043320 h 3174126"/>
              <a:gd name="connsiteX4" fmla="*/ 4403558 w 4534364"/>
              <a:gd name="connsiteY4" fmla="*/ 3174126 h 3174126"/>
              <a:gd name="connsiteX5" fmla="*/ 130806 w 4534364"/>
              <a:gd name="connsiteY5" fmla="*/ 3174126 h 3174126"/>
              <a:gd name="connsiteX6" fmla="*/ 0 w 4534364"/>
              <a:gd name="connsiteY6" fmla="*/ 3043320 h 3174126"/>
              <a:gd name="connsiteX7" fmla="*/ 0 w 4534364"/>
              <a:gd name="connsiteY7" fmla="*/ 130806 h 3174126"/>
              <a:gd name="connsiteX8" fmla="*/ 130806 w 4534364"/>
              <a:gd name="connsiteY8" fmla="*/ 0 h 3174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34364" h="3174126">
                <a:moveTo>
                  <a:pt x="130806" y="0"/>
                </a:moveTo>
                <a:lnTo>
                  <a:pt x="4403558" y="0"/>
                </a:lnTo>
                <a:cubicBezTo>
                  <a:pt x="4475800" y="0"/>
                  <a:pt x="4534364" y="58564"/>
                  <a:pt x="4534364" y="130806"/>
                </a:cubicBezTo>
                <a:lnTo>
                  <a:pt x="4534364" y="3043320"/>
                </a:lnTo>
                <a:cubicBezTo>
                  <a:pt x="4534364" y="3115562"/>
                  <a:pt x="4475800" y="3174126"/>
                  <a:pt x="4403558" y="3174126"/>
                </a:cubicBezTo>
                <a:lnTo>
                  <a:pt x="130806" y="3174126"/>
                </a:lnTo>
                <a:cubicBezTo>
                  <a:pt x="58564" y="3174126"/>
                  <a:pt x="0" y="3115562"/>
                  <a:pt x="0" y="3043320"/>
                </a:cubicBezTo>
                <a:lnTo>
                  <a:pt x="0" y="130806"/>
                </a:lnTo>
                <a:cubicBezTo>
                  <a:pt x="0" y="58564"/>
                  <a:pt x="58564" y="0"/>
                  <a:pt x="130806" y="0"/>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36339715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51C7D846-573E-4816-A5BE-DEA32401F2C4}"/>
              </a:ext>
            </a:extLst>
          </p:cNvPr>
          <p:cNvSpPr>
            <a:spLocks noGrp="1"/>
          </p:cNvSpPr>
          <p:nvPr>
            <p:ph type="pic" sz="quarter" idx="10"/>
          </p:nvPr>
        </p:nvSpPr>
        <p:spPr>
          <a:xfrm>
            <a:off x="1458153" y="3115176"/>
            <a:ext cx="3983824" cy="2405439"/>
          </a:xfrm>
          <a:custGeom>
            <a:avLst/>
            <a:gdLst>
              <a:gd name="connsiteX0" fmla="*/ 0 w 3983824"/>
              <a:gd name="connsiteY0" fmla="*/ 0 h 2405439"/>
              <a:gd name="connsiteX1" fmla="*/ 3983824 w 3983824"/>
              <a:gd name="connsiteY1" fmla="*/ 0 h 2405439"/>
              <a:gd name="connsiteX2" fmla="*/ 3983824 w 3983824"/>
              <a:gd name="connsiteY2" fmla="*/ 2405439 h 2405439"/>
              <a:gd name="connsiteX3" fmla="*/ 0 w 3983824"/>
              <a:gd name="connsiteY3" fmla="*/ 2405439 h 2405439"/>
            </a:gdLst>
            <a:ahLst/>
            <a:cxnLst>
              <a:cxn ang="0">
                <a:pos x="connsiteX0" y="connsiteY0"/>
              </a:cxn>
              <a:cxn ang="0">
                <a:pos x="connsiteX1" y="connsiteY1"/>
              </a:cxn>
              <a:cxn ang="0">
                <a:pos x="connsiteX2" y="connsiteY2"/>
              </a:cxn>
              <a:cxn ang="0">
                <a:pos x="connsiteX3" y="connsiteY3"/>
              </a:cxn>
            </a:cxnLst>
            <a:rect l="l" t="t" r="r" b="b"/>
            <a:pathLst>
              <a:path w="3983824" h="2405439">
                <a:moveTo>
                  <a:pt x="0" y="0"/>
                </a:moveTo>
                <a:lnTo>
                  <a:pt x="3983824" y="0"/>
                </a:lnTo>
                <a:lnTo>
                  <a:pt x="3983824" y="2405439"/>
                </a:lnTo>
                <a:lnTo>
                  <a:pt x="0" y="2405439"/>
                </a:lnTo>
                <a:close/>
              </a:path>
            </a:pathLst>
          </a:custGeom>
        </p:spPr>
        <p:txBody>
          <a:bodyPr wrap="square">
            <a:noAutofit/>
          </a:bodyPr>
          <a:lstStyle/>
          <a:p>
            <a:endParaRPr lang="en-US" dirty="0"/>
          </a:p>
        </p:txBody>
      </p:sp>
    </p:spTree>
    <p:extLst>
      <p:ext uri="{BB962C8B-B14F-4D97-AF65-F5344CB8AC3E}">
        <p14:creationId xmlns:p14="http://schemas.microsoft.com/office/powerpoint/2010/main" val="29801058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E441CC0-E279-45B0-AF2B-6139AE43EAAF}"/>
              </a:ext>
            </a:extLst>
          </p:cNvPr>
          <p:cNvSpPr>
            <a:spLocks noGrp="1"/>
          </p:cNvSpPr>
          <p:nvPr>
            <p:ph type="pic" sz="quarter" idx="10"/>
          </p:nvPr>
        </p:nvSpPr>
        <p:spPr>
          <a:xfrm>
            <a:off x="5112583" y="3091193"/>
            <a:ext cx="2115698" cy="2115698"/>
          </a:xfrm>
          <a:custGeom>
            <a:avLst/>
            <a:gdLst>
              <a:gd name="connsiteX0" fmla="*/ 1057849 w 2115698"/>
              <a:gd name="connsiteY0" fmla="*/ 0 h 2115698"/>
              <a:gd name="connsiteX1" fmla="*/ 2115698 w 2115698"/>
              <a:gd name="connsiteY1" fmla="*/ 1057849 h 2115698"/>
              <a:gd name="connsiteX2" fmla="*/ 1057849 w 2115698"/>
              <a:gd name="connsiteY2" fmla="*/ 2115698 h 2115698"/>
              <a:gd name="connsiteX3" fmla="*/ 0 w 2115698"/>
              <a:gd name="connsiteY3" fmla="*/ 1057849 h 2115698"/>
              <a:gd name="connsiteX4" fmla="*/ 1057849 w 2115698"/>
              <a:gd name="connsiteY4" fmla="*/ 0 h 21156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5698" h="2115698">
                <a:moveTo>
                  <a:pt x="1057849" y="0"/>
                </a:moveTo>
                <a:cubicBezTo>
                  <a:pt x="1642083" y="0"/>
                  <a:pt x="2115698" y="473615"/>
                  <a:pt x="2115698" y="1057849"/>
                </a:cubicBezTo>
                <a:cubicBezTo>
                  <a:pt x="2115698" y="1642083"/>
                  <a:pt x="1642083" y="2115698"/>
                  <a:pt x="1057849" y="2115698"/>
                </a:cubicBezTo>
                <a:cubicBezTo>
                  <a:pt x="473615" y="2115698"/>
                  <a:pt x="0" y="1642083"/>
                  <a:pt x="0" y="1057849"/>
                </a:cubicBezTo>
                <a:cubicBezTo>
                  <a:pt x="0" y="473615"/>
                  <a:pt x="473615" y="0"/>
                  <a:pt x="1057849" y="0"/>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39436669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5068AAF-060F-4A02-B0B0-EFB91B6E8C20}"/>
              </a:ext>
            </a:extLst>
          </p:cNvPr>
          <p:cNvSpPr>
            <a:spLocks noGrp="1"/>
          </p:cNvSpPr>
          <p:nvPr>
            <p:ph type="pic" sz="quarter" idx="10"/>
          </p:nvPr>
        </p:nvSpPr>
        <p:spPr>
          <a:xfrm>
            <a:off x="7590252" y="2466752"/>
            <a:ext cx="3726536" cy="3484138"/>
          </a:xfrm>
          <a:custGeom>
            <a:avLst/>
            <a:gdLst>
              <a:gd name="connsiteX0" fmla="*/ 0 w 3726536"/>
              <a:gd name="connsiteY0" fmla="*/ 0 h 3484138"/>
              <a:gd name="connsiteX1" fmla="*/ 3726536 w 3726536"/>
              <a:gd name="connsiteY1" fmla="*/ 0 h 3484138"/>
              <a:gd name="connsiteX2" fmla="*/ 3726536 w 3726536"/>
              <a:gd name="connsiteY2" fmla="*/ 3484138 h 3484138"/>
              <a:gd name="connsiteX3" fmla="*/ 0 w 3726536"/>
              <a:gd name="connsiteY3" fmla="*/ 3484138 h 3484138"/>
            </a:gdLst>
            <a:ahLst/>
            <a:cxnLst>
              <a:cxn ang="0">
                <a:pos x="connsiteX0" y="connsiteY0"/>
              </a:cxn>
              <a:cxn ang="0">
                <a:pos x="connsiteX1" y="connsiteY1"/>
              </a:cxn>
              <a:cxn ang="0">
                <a:pos x="connsiteX2" y="connsiteY2"/>
              </a:cxn>
              <a:cxn ang="0">
                <a:pos x="connsiteX3" y="connsiteY3"/>
              </a:cxn>
            </a:cxnLst>
            <a:rect l="l" t="t" r="r" b="b"/>
            <a:pathLst>
              <a:path w="3726536" h="3484138">
                <a:moveTo>
                  <a:pt x="0" y="0"/>
                </a:moveTo>
                <a:lnTo>
                  <a:pt x="3726536" y="0"/>
                </a:lnTo>
                <a:lnTo>
                  <a:pt x="3726536" y="3484138"/>
                </a:lnTo>
                <a:lnTo>
                  <a:pt x="0" y="3484138"/>
                </a:lnTo>
                <a:close/>
              </a:path>
            </a:pathLst>
          </a:custGeom>
        </p:spPr>
        <p:txBody>
          <a:bodyPr wrap="square">
            <a:noAutofit/>
          </a:bodyPr>
          <a:lstStyle/>
          <a:p>
            <a:endParaRPr lang="en-US" dirty="0"/>
          </a:p>
        </p:txBody>
      </p:sp>
    </p:spTree>
    <p:extLst>
      <p:ext uri="{BB962C8B-B14F-4D97-AF65-F5344CB8AC3E}">
        <p14:creationId xmlns:p14="http://schemas.microsoft.com/office/powerpoint/2010/main" val="13237450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4254525-B2EB-4A83-B6A1-F363708CD905}"/>
              </a:ext>
            </a:extLst>
          </p:cNvPr>
          <p:cNvSpPr>
            <a:spLocks noGrp="1"/>
          </p:cNvSpPr>
          <p:nvPr>
            <p:ph type="pic" sz="quarter" idx="10"/>
          </p:nvPr>
        </p:nvSpPr>
        <p:spPr>
          <a:xfrm>
            <a:off x="810270" y="2247902"/>
            <a:ext cx="4952576" cy="3899935"/>
          </a:xfrm>
          <a:custGeom>
            <a:avLst/>
            <a:gdLst>
              <a:gd name="connsiteX0" fmla="*/ 0 w 4952576"/>
              <a:gd name="connsiteY0" fmla="*/ 0 h 3535736"/>
              <a:gd name="connsiteX1" fmla="*/ 4952576 w 4952576"/>
              <a:gd name="connsiteY1" fmla="*/ 0 h 3535736"/>
              <a:gd name="connsiteX2" fmla="*/ 4952576 w 4952576"/>
              <a:gd name="connsiteY2" fmla="*/ 3535736 h 3535736"/>
              <a:gd name="connsiteX3" fmla="*/ 0 w 4952576"/>
              <a:gd name="connsiteY3" fmla="*/ 3535736 h 3535736"/>
            </a:gdLst>
            <a:ahLst/>
            <a:cxnLst>
              <a:cxn ang="0">
                <a:pos x="connsiteX0" y="connsiteY0"/>
              </a:cxn>
              <a:cxn ang="0">
                <a:pos x="connsiteX1" y="connsiteY1"/>
              </a:cxn>
              <a:cxn ang="0">
                <a:pos x="connsiteX2" y="connsiteY2"/>
              </a:cxn>
              <a:cxn ang="0">
                <a:pos x="connsiteX3" y="connsiteY3"/>
              </a:cxn>
            </a:cxnLst>
            <a:rect l="l" t="t" r="r" b="b"/>
            <a:pathLst>
              <a:path w="4952576" h="3535736">
                <a:moveTo>
                  <a:pt x="0" y="0"/>
                </a:moveTo>
                <a:lnTo>
                  <a:pt x="4952576" y="0"/>
                </a:lnTo>
                <a:lnTo>
                  <a:pt x="4952576" y="3535736"/>
                </a:lnTo>
                <a:lnTo>
                  <a:pt x="0" y="3535736"/>
                </a:lnTo>
                <a:close/>
              </a:path>
            </a:pathLst>
          </a:custGeom>
        </p:spPr>
        <p:txBody>
          <a:bodyPr wrap="square">
            <a:noAutofit/>
          </a:bodyPr>
          <a:lstStyle>
            <a:lvl1pPr algn="ctr">
              <a:defRPr sz="1000"/>
            </a:lvl1pPr>
          </a:lstStyle>
          <a:p>
            <a:endParaRPr lang="en-US"/>
          </a:p>
        </p:txBody>
      </p:sp>
    </p:spTree>
    <p:extLst>
      <p:ext uri="{BB962C8B-B14F-4D97-AF65-F5344CB8AC3E}">
        <p14:creationId xmlns:p14="http://schemas.microsoft.com/office/powerpoint/2010/main" val="30365212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DFD442A-8385-4EE8-96CF-28909BF8A84A}"/>
              </a:ext>
            </a:extLst>
          </p:cNvPr>
          <p:cNvSpPr>
            <a:spLocks noGrp="1"/>
          </p:cNvSpPr>
          <p:nvPr>
            <p:ph type="pic" sz="quarter" idx="10"/>
          </p:nvPr>
        </p:nvSpPr>
        <p:spPr>
          <a:xfrm>
            <a:off x="5887135" y="2063990"/>
            <a:ext cx="5340461" cy="4794010"/>
          </a:xfrm>
          <a:custGeom>
            <a:avLst/>
            <a:gdLst>
              <a:gd name="connsiteX0" fmla="*/ 0 w 5445863"/>
              <a:gd name="connsiteY0" fmla="*/ 0 h 2903765"/>
              <a:gd name="connsiteX1" fmla="*/ 5445863 w 5445863"/>
              <a:gd name="connsiteY1" fmla="*/ 0 h 2903765"/>
              <a:gd name="connsiteX2" fmla="*/ 5445863 w 5445863"/>
              <a:gd name="connsiteY2" fmla="*/ 2903765 h 2903765"/>
              <a:gd name="connsiteX3" fmla="*/ 0 w 5445863"/>
              <a:gd name="connsiteY3" fmla="*/ 2903765 h 2903765"/>
            </a:gdLst>
            <a:ahLst/>
            <a:cxnLst>
              <a:cxn ang="0">
                <a:pos x="connsiteX0" y="connsiteY0"/>
              </a:cxn>
              <a:cxn ang="0">
                <a:pos x="connsiteX1" y="connsiteY1"/>
              </a:cxn>
              <a:cxn ang="0">
                <a:pos x="connsiteX2" y="connsiteY2"/>
              </a:cxn>
              <a:cxn ang="0">
                <a:pos x="connsiteX3" y="connsiteY3"/>
              </a:cxn>
            </a:cxnLst>
            <a:rect l="l" t="t" r="r" b="b"/>
            <a:pathLst>
              <a:path w="5445863" h="2903765">
                <a:moveTo>
                  <a:pt x="0" y="0"/>
                </a:moveTo>
                <a:lnTo>
                  <a:pt x="5445863" y="0"/>
                </a:lnTo>
                <a:lnTo>
                  <a:pt x="5445863" y="2903765"/>
                </a:lnTo>
                <a:lnTo>
                  <a:pt x="0" y="2903765"/>
                </a:lnTo>
                <a:close/>
              </a:path>
            </a:pathLst>
          </a:custGeom>
        </p:spPr>
        <p:txBody>
          <a:bodyPr wrap="square">
            <a:noAutofit/>
          </a:bodyPr>
          <a:lstStyle>
            <a:lvl1pPr>
              <a:defRPr sz="1000"/>
            </a:lvl1pPr>
          </a:lstStyle>
          <a:p>
            <a:endParaRPr lang="en-US"/>
          </a:p>
        </p:txBody>
      </p:sp>
    </p:spTree>
    <p:extLst>
      <p:ext uri="{BB962C8B-B14F-4D97-AF65-F5344CB8AC3E}">
        <p14:creationId xmlns:p14="http://schemas.microsoft.com/office/powerpoint/2010/main" val="30335570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10D7C-2DF0-44CC-84D8-A49D5AEAA42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B5B078EF-77AE-41ED-89ED-4BCCBC3C9D3B}"/>
              </a:ext>
            </a:extLst>
          </p:cNvPr>
          <p:cNvSpPr>
            <a:spLocks noGrp="1"/>
          </p:cNvSpPr>
          <p:nvPr>
            <p:ph type="dt" sz="half" idx="10"/>
          </p:nvPr>
        </p:nvSpPr>
        <p:spPr>
          <a:xfrm>
            <a:off x="838200" y="6356350"/>
            <a:ext cx="2743200" cy="365125"/>
          </a:xfrm>
          <a:prstGeom prst="rect">
            <a:avLst/>
          </a:prstGeom>
        </p:spPr>
        <p:txBody>
          <a:bodyPr/>
          <a:lstStyle/>
          <a:p>
            <a:fld id="{C0720E5F-823C-43AF-A2F1-32A8A6770997}" type="datetimeFigureOut">
              <a:rPr lang="en-US" smtClean="0"/>
              <a:t>11/17/2025</a:t>
            </a:fld>
            <a:endParaRPr lang="en-US" dirty="0"/>
          </a:p>
        </p:txBody>
      </p:sp>
      <p:sp>
        <p:nvSpPr>
          <p:cNvPr id="4" name="Footer Placeholder 3">
            <a:extLst>
              <a:ext uri="{FF2B5EF4-FFF2-40B4-BE49-F238E27FC236}">
                <a16:creationId xmlns:a16="http://schemas.microsoft.com/office/drawing/2014/main" id="{BF8A7FC5-B1A0-4A17-BC3F-CBB7E88EE5A2}"/>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88A99BF6-005C-4827-A099-885C90FFA240}"/>
              </a:ext>
            </a:extLst>
          </p:cNvPr>
          <p:cNvSpPr>
            <a:spLocks noGrp="1"/>
          </p:cNvSpPr>
          <p:nvPr>
            <p:ph type="sldNum" sz="quarter" idx="12"/>
          </p:nvPr>
        </p:nvSpPr>
        <p:spPr>
          <a:xfrm>
            <a:off x="8610600" y="6356350"/>
            <a:ext cx="2743200" cy="365125"/>
          </a:xfrm>
          <a:prstGeom prst="rect">
            <a:avLst/>
          </a:prstGeom>
        </p:spPr>
        <p:txBody>
          <a:bodyPr/>
          <a:lstStyle/>
          <a:p>
            <a:fld id="{984B1CF0-3501-42FA-AEF9-D879BAC0F882}" type="slidenum">
              <a:rPr lang="en-US" smtClean="0"/>
              <a:t>‹nº›</a:t>
            </a:fld>
            <a:endParaRPr lang="en-US" dirty="0"/>
          </a:p>
        </p:txBody>
      </p:sp>
    </p:spTree>
    <p:extLst>
      <p:ext uri="{BB962C8B-B14F-4D97-AF65-F5344CB8AC3E}">
        <p14:creationId xmlns:p14="http://schemas.microsoft.com/office/powerpoint/2010/main" val="741775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FBB210E1-7C33-E245-661C-D69C09C0E8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2742574F-9B24-91C2-9349-53DD2C322C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1E24354-A648-7843-8117-86F42143C5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5C8FFA0-1A18-4E67-A58D-5E987B34BE4E}" type="datetimeFigureOut">
              <a:rPr lang="pt-BR" smtClean="0"/>
              <a:t>17/11/2025</a:t>
            </a:fld>
            <a:endParaRPr lang="pt-BR"/>
          </a:p>
        </p:txBody>
      </p:sp>
      <p:sp>
        <p:nvSpPr>
          <p:cNvPr id="5" name="Espaço Reservado para Rodapé 4">
            <a:extLst>
              <a:ext uri="{FF2B5EF4-FFF2-40B4-BE49-F238E27FC236}">
                <a16:creationId xmlns:a16="http://schemas.microsoft.com/office/drawing/2014/main" id="{31EDB249-669C-D1B6-47D5-2BFEE0F20A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a:p>
        </p:txBody>
      </p:sp>
      <p:sp>
        <p:nvSpPr>
          <p:cNvPr id="6" name="Espaço Reservado para Número de Slide 5">
            <a:extLst>
              <a:ext uri="{FF2B5EF4-FFF2-40B4-BE49-F238E27FC236}">
                <a16:creationId xmlns:a16="http://schemas.microsoft.com/office/drawing/2014/main" id="{C36E50D3-1642-2601-6D63-97D375EBAB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EABC613-AE85-4A71-A898-E8F6B8AE1B66}" type="slidenum">
              <a:rPr lang="pt-BR" smtClean="0"/>
              <a:t>‹nº›</a:t>
            </a:fld>
            <a:endParaRPr lang="pt-BR"/>
          </a:p>
        </p:txBody>
      </p:sp>
    </p:spTree>
    <p:extLst>
      <p:ext uri="{BB962C8B-B14F-4D97-AF65-F5344CB8AC3E}">
        <p14:creationId xmlns:p14="http://schemas.microsoft.com/office/powerpoint/2010/main" val="42807781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974781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F417E"/>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0CCA4CA-D47D-E0CC-F64F-ABC0FDDA73DE}"/>
              </a:ext>
            </a:extLst>
          </p:cNvPr>
          <p:cNvSpPr/>
          <p:nvPr/>
        </p:nvSpPr>
        <p:spPr>
          <a:xfrm>
            <a:off x="3503192" y="-1"/>
            <a:ext cx="8688808" cy="6858001"/>
          </a:xfrm>
          <a:prstGeom prst="rect">
            <a:avLst/>
          </a:prstGeom>
          <a:blipFill dpi="0" rotWithShape="1">
            <a:blip r:embed="rId2">
              <a:extLst>
                <a:ext uri="{28A0092B-C50C-407E-A947-70E740481C1C}">
                  <a14:useLocalDpi xmlns:a14="http://schemas.microsoft.com/office/drawing/2010/main" val="0"/>
                </a:ext>
              </a:extLst>
            </a:blip>
            <a:srcRect/>
            <a:stretch>
              <a:fillRect l="-20968" t="-73863" b="-37267"/>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latin typeface="Poppins Light" panose="00000400000000000000" pitchFamily="2" charset="0"/>
              <a:cs typeface="Poppins Light" panose="00000400000000000000" pitchFamily="2" charset="0"/>
            </a:endParaRPr>
          </a:p>
        </p:txBody>
      </p:sp>
      <p:sp>
        <p:nvSpPr>
          <p:cNvPr id="43" name="Rectangle 42">
            <a:extLst>
              <a:ext uri="{FF2B5EF4-FFF2-40B4-BE49-F238E27FC236}">
                <a16:creationId xmlns:a16="http://schemas.microsoft.com/office/drawing/2014/main" id="{75CD241F-BC6A-4C37-92FA-D9ECA16765A4}"/>
              </a:ext>
            </a:extLst>
          </p:cNvPr>
          <p:cNvSpPr/>
          <p:nvPr/>
        </p:nvSpPr>
        <p:spPr>
          <a:xfrm>
            <a:off x="2" y="0"/>
            <a:ext cx="350319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0AE36E01-216A-4B59-9B9D-BD6E0483A34F}"/>
              </a:ext>
            </a:extLst>
          </p:cNvPr>
          <p:cNvSpPr txBox="1"/>
          <p:nvPr/>
        </p:nvSpPr>
        <p:spPr>
          <a:xfrm>
            <a:off x="5275804" y="1423409"/>
            <a:ext cx="5837197" cy="1569660"/>
          </a:xfrm>
          <a:prstGeom prst="rect">
            <a:avLst/>
          </a:prstGeom>
          <a:noFill/>
        </p:spPr>
        <p:txBody>
          <a:bodyPr wrap="square" rtlCol="0">
            <a:spAutoFit/>
          </a:bodyPr>
          <a:lstStyle/>
          <a:p>
            <a:r>
              <a:rPr lang="en-US" sz="4800" b="1" dirty="0">
                <a:solidFill>
                  <a:srgbClr val="7A5245"/>
                </a:solidFill>
                <a:latin typeface="Poppins Medium" panose="00000600000000000000" pitchFamily="2" charset="0"/>
                <a:ea typeface="Jost" pitchFamily="2" charset="0"/>
                <a:cs typeface="Poppins Medium" panose="00000600000000000000" pitchFamily="2" charset="0"/>
              </a:rPr>
              <a:t>TÍTULO </a:t>
            </a:r>
          </a:p>
          <a:p>
            <a:r>
              <a:rPr lang="en-US" sz="4800" b="1" dirty="0">
                <a:solidFill>
                  <a:srgbClr val="7A5245"/>
                </a:solidFill>
                <a:latin typeface="Poppins Medium" panose="00000600000000000000" pitchFamily="2" charset="0"/>
                <a:ea typeface="Jost" pitchFamily="2" charset="0"/>
                <a:cs typeface="Poppins Medium" panose="00000600000000000000" pitchFamily="2" charset="0"/>
              </a:rPr>
              <a:t>COM FUNDO </a:t>
            </a:r>
          </a:p>
        </p:txBody>
      </p:sp>
      <p:pic>
        <p:nvPicPr>
          <p:cNvPr id="34" name="Graphic 33">
            <a:extLst>
              <a:ext uri="{FF2B5EF4-FFF2-40B4-BE49-F238E27FC236}">
                <a16:creationId xmlns:a16="http://schemas.microsoft.com/office/drawing/2014/main" id="{93970B47-507D-4502-998F-B901D83D4EC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67661" y="4693896"/>
            <a:ext cx="1586624" cy="634650"/>
          </a:xfrm>
          <a:prstGeom prst="rect">
            <a:avLst/>
          </a:prstGeom>
        </p:spPr>
      </p:pic>
      <p:sp>
        <p:nvSpPr>
          <p:cNvPr id="38" name="Rectangle 37">
            <a:extLst>
              <a:ext uri="{FF2B5EF4-FFF2-40B4-BE49-F238E27FC236}">
                <a16:creationId xmlns:a16="http://schemas.microsoft.com/office/drawing/2014/main" id="{1E64EF02-23CC-43A9-A01D-70057FC52707}"/>
              </a:ext>
            </a:extLst>
          </p:cNvPr>
          <p:cNvSpPr/>
          <p:nvPr/>
        </p:nvSpPr>
        <p:spPr>
          <a:xfrm>
            <a:off x="5275804" y="3072863"/>
            <a:ext cx="4034730" cy="1077218"/>
          </a:xfrm>
          <a:prstGeom prst="rect">
            <a:avLst/>
          </a:prstGeom>
        </p:spPr>
        <p:txBody>
          <a:bodyPr wrap="square">
            <a:spAutoFit/>
          </a:bodyPr>
          <a:lstStyle/>
          <a:p>
            <a:r>
              <a:rPr lang="en-US" sz="1600" i="1" dirty="0">
                <a:solidFill>
                  <a:srgbClr val="7A5245"/>
                </a:solidFill>
                <a:latin typeface="Poppins Light" panose="00000400000000000000" pitchFamily="2" charset="0"/>
                <a:ea typeface="Roboto" panose="02000000000000000000" pitchFamily="2" charset="0"/>
                <a:cs typeface="Poppins Light" panose="00000400000000000000" pitchFamily="2" charset="0"/>
              </a:rPr>
              <a:t>Lorem ipsum dolor sit </a:t>
            </a:r>
            <a:r>
              <a:rPr lang="en-US" sz="1600" i="1" dirty="0" err="1">
                <a:solidFill>
                  <a:srgbClr val="7A5245"/>
                </a:solidFill>
                <a:latin typeface="Poppins Light" panose="00000400000000000000" pitchFamily="2" charset="0"/>
                <a:ea typeface="Roboto" panose="02000000000000000000" pitchFamily="2" charset="0"/>
                <a:cs typeface="Poppins Light" panose="00000400000000000000" pitchFamily="2" charset="0"/>
              </a:rPr>
              <a:t>amet</a:t>
            </a:r>
            <a:r>
              <a:rPr lang="en-US" sz="1600" i="1" dirty="0">
                <a:solidFill>
                  <a:srgbClr val="7A5245"/>
                </a:solidFill>
                <a:latin typeface="Poppins Light" panose="00000400000000000000" pitchFamily="2" charset="0"/>
                <a:ea typeface="Roboto" panose="02000000000000000000" pitchFamily="2" charset="0"/>
                <a:cs typeface="Poppins Light" panose="00000400000000000000" pitchFamily="2" charset="0"/>
              </a:rPr>
              <a:t>, </a:t>
            </a:r>
            <a:r>
              <a:rPr lang="en-US" sz="1600" i="1" dirty="0" err="1">
                <a:solidFill>
                  <a:srgbClr val="7A5245"/>
                </a:solidFill>
                <a:latin typeface="Poppins Light" panose="00000400000000000000" pitchFamily="2" charset="0"/>
                <a:ea typeface="Roboto" panose="02000000000000000000" pitchFamily="2" charset="0"/>
                <a:cs typeface="Poppins Light" panose="00000400000000000000" pitchFamily="2" charset="0"/>
              </a:rPr>
              <a:t>consectetur</a:t>
            </a:r>
            <a:r>
              <a:rPr lang="en-US" sz="1600" i="1" dirty="0">
                <a:solidFill>
                  <a:srgbClr val="7A5245"/>
                </a:solidFill>
                <a:latin typeface="Poppins Light" panose="00000400000000000000" pitchFamily="2" charset="0"/>
                <a:ea typeface="Roboto" panose="02000000000000000000" pitchFamily="2" charset="0"/>
                <a:cs typeface="Poppins Light" panose="00000400000000000000" pitchFamily="2" charset="0"/>
              </a:rPr>
              <a:t> </a:t>
            </a:r>
            <a:r>
              <a:rPr lang="en-US" sz="1600" i="1" dirty="0" err="1">
                <a:solidFill>
                  <a:srgbClr val="7A5245"/>
                </a:solidFill>
                <a:latin typeface="Poppins Light" panose="00000400000000000000" pitchFamily="2" charset="0"/>
                <a:ea typeface="Roboto" panose="02000000000000000000" pitchFamily="2" charset="0"/>
                <a:cs typeface="Poppins Light" panose="00000400000000000000" pitchFamily="2" charset="0"/>
              </a:rPr>
              <a:t>adipiscing</a:t>
            </a:r>
            <a:r>
              <a:rPr lang="en-US" sz="1600" i="1" dirty="0">
                <a:solidFill>
                  <a:srgbClr val="7A5245"/>
                </a:solidFill>
                <a:latin typeface="Poppins Light" panose="00000400000000000000" pitchFamily="2" charset="0"/>
                <a:ea typeface="Roboto" panose="02000000000000000000" pitchFamily="2" charset="0"/>
                <a:cs typeface="Poppins Light" panose="00000400000000000000" pitchFamily="2" charset="0"/>
              </a:rPr>
              <a:t> </a:t>
            </a:r>
            <a:r>
              <a:rPr lang="en-US" sz="1600" i="1" dirty="0" err="1">
                <a:solidFill>
                  <a:srgbClr val="7A5245"/>
                </a:solidFill>
                <a:latin typeface="Poppins Light" panose="00000400000000000000" pitchFamily="2" charset="0"/>
                <a:ea typeface="Roboto" panose="02000000000000000000" pitchFamily="2" charset="0"/>
                <a:cs typeface="Poppins Light" panose="00000400000000000000" pitchFamily="2" charset="0"/>
              </a:rPr>
              <a:t>elit</a:t>
            </a:r>
            <a:r>
              <a:rPr lang="en-US" sz="1600" i="1" dirty="0">
                <a:solidFill>
                  <a:srgbClr val="7A5245"/>
                </a:solidFill>
                <a:latin typeface="Poppins Light" panose="00000400000000000000" pitchFamily="2" charset="0"/>
                <a:ea typeface="Roboto" panose="02000000000000000000" pitchFamily="2" charset="0"/>
                <a:cs typeface="Poppins Light" panose="00000400000000000000" pitchFamily="2" charset="0"/>
              </a:rPr>
              <a:t>. </a:t>
            </a:r>
            <a:r>
              <a:rPr lang="en-US" sz="1600" i="1" dirty="0" err="1">
                <a:solidFill>
                  <a:srgbClr val="7A5245"/>
                </a:solidFill>
                <a:latin typeface="Poppins Light" panose="00000400000000000000" pitchFamily="2" charset="0"/>
                <a:ea typeface="Roboto" panose="02000000000000000000" pitchFamily="2" charset="0"/>
                <a:cs typeface="Poppins Light" panose="00000400000000000000" pitchFamily="2" charset="0"/>
              </a:rPr>
              <a:t>Aliquam</a:t>
            </a:r>
            <a:r>
              <a:rPr lang="en-US" sz="1600" i="1" dirty="0">
                <a:solidFill>
                  <a:srgbClr val="7A5245"/>
                </a:solidFill>
                <a:latin typeface="Poppins Light" panose="00000400000000000000" pitchFamily="2" charset="0"/>
                <a:ea typeface="Roboto" panose="02000000000000000000" pitchFamily="2" charset="0"/>
                <a:cs typeface="Poppins Light" panose="00000400000000000000" pitchFamily="2" charset="0"/>
              </a:rPr>
              <a:t> </a:t>
            </a:r>
            <a:r>
              <a:rPr lang="en-US" sz="1600" i="1" dirty="0" err="1">
                <a:solidFill>
                  <a:srgbClr val="7A5245"/>
                </a:solidFill>
                <a:latin typeface="Poppins Light" panose="00000400000000000000" pitchFamily="2" charset="0"/>
                <a:ea typeface="Roboto" panose="02000000000000000000" pitchFamily="2" charset="0"/>
                <a:cs typeface="Poppins Light" panose="00000400000000000000" pitchFamily="2" charset="0"/>
              </a:rPr>
              <a:t>eget</a:t>
            </a:r>
            <a:r>
              <a:rPr lang="en-US" sz="1600" i="1" dirty="0">
                <a:solidFill>
                  <a:srgbClr val="7A5245"/>
                </a:solidFill>
                <a:latin typeface="Poppins Light" panose="00000400000000000000" pitchFamily="2" charset="0"/>
                <a:ea typeface="Roboto" panose="02000000000000000000" pitchFamily="2" charset="0"/>
                <a:cs typeface="Poppins Light" panose="00000400000000000000" pitchFamily="2" charset="0"/>
              </a:rPr>
              <a:t> </a:t>
            </a:r>
            <a:r>
              <a:rPr lang="en-US" sz="1600" i="1" dirty="0" err="1">
                <a:solidFill>
                  <a:srgbClr val="7A5245"/>
                </a:solidFill>
                <a:latin typeface="Poppins Light" panose="00000400000000000000" pitchFamily="2" charset="0"/>
                <a:ea typeface="Roboto" panose="02000000000000000000" pitchFamily="2" charset="0"/>
                <a:cs typeface="Poppins Light" panose="00000400000000000000" pitchFamily="2" charset="0"/>
              </a:rPr>
              <a:t>sapien</a:t>
            </a:r>
            <a:r>
              <a:rPr lang="en-US" sz="1600" i="1" dirty="0">
                <a:solidFill>
                  <a:srgbClr val="7A5245"/>
                </a:solidFill>
                <a:latin typeface="Poppins Light" panose="00000400000000000000" pitchFamily="2" charset="0"/>
                <a:ea typeface="Roboto" panose="02000000000000000000" pitchFamily="2" charset="0"/>
                <a:cs typeface="Poppins Light" panose="00000400000000000000" pitchFamily="2" charset="0"/>
              </a:rPr>
              <a:t> ‘</a:t>
            </a:r>
            <a:r>
              <a:rPr lang="en-US" sz="1600" i="1" dirty="0" err="1">
                <a:solidFill>
                  <a:srgbClr val="7A5245"/>
                </a:solidFill>
                <a:latin typeface="Poppins Light" panose="00000400000000000000" pitchFamily="2" charset="0"/>
                <a:ea typeface="Roboto" panose="02000000000000000000" pitchFamily="2" charset="0"/>
                <a:cs typeface="Poppins Light" panose="00000400000000000000" pitchFamily="2" charset="0"/>
              </a:rPr>
              <a:t>sapien</a:t>
            </a:r>
            <a:r>
              <a:rPr lang="en-US" sz="1600" i="1" dirty="0">
                <a:solidFill>
                  <a:srgbClr val="7A5245"/>
                </a:solidFill>
                <a:latin typeface="Poppins Light" panose="00000400000000000000" pitchFamily="2" charset="0"/>
                <a:ea typeface="Roboto" panose="02000000000000000000" pitchFamily="2" charset="0"/>
                <a:cs typeface="Poppins Light" panose="00000400000000000000" pitchFamily="2" charset="0"/>
              </a:rPr>
              <a:t>, nec lacinia eros. Nunc.</a:t>
            </a:r>
            <a:endParaRPr lang="en-US" sz="1600" i="1" kern="2000" dirty="0">
              <a:solidFill>
                <a:srgbClr val="7A5245"/>
              </a:solidFill>
              <a:latin typeface="Poppins Light" panose="00000400000000000000" pitchFamily="2" charset="0"/>
              <a:ea typeface="Roboto" panose="02000000000000000000" pitchFamily="2" charset="0"/>
              <a:cs typeface="Poppins Light" panose="00000400000000000000" pitchFamily="2" charset="0"/>
            </a:endParaRPr>
          </a:p>
        </p:txBody>
      </p:sp>
      <p:pic>
        <p:nvPicPr>
          <p:cNvPr id="49" name="Imagem 48">
            <a:extLst>
              <a:ext uri="{FF2B5EF4-FFF2-40B4-BE49-F238E27FC236}">
                <a16:creationId xmlns:a16="http://schemas.microsoft.com/office/drawing/2014/main" id="{E9CEE511-9BF3-D4AD-9D49-8D75296202A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2643" y="2883963"/>
            <a:ext cx="1937908" cy="1090073"/>
          </a:xfrm>
          <a:prstGeom prst="rect">
            <a:avLst/>
          </a:prstGeom>
        </p:spPr>
      </p:pic>
    </p:spTree>
    <p:extLst>
      <p:ext uri="{BB962C8B-B14F-4D97-AF65-F5344CB8AC3E}">
        <p14:creationId xmlns:p14="http://schemas.microsoft.com/office/powerpoint/2010/main" val="28511371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DE6CE9D-EEB0-955F-322B-409958789621}"/>
            </a:ext>
          </a:extLst>
        </p:cNvPr>
        <p:cNvGrpSpPr/>
        <p:nvPr/>
      </p:nvGrpSpPr>
      <p:grpSpPr>
        <a:xfrm>
          <a:off x="0" y="0"/>
          <a:ext cx="0" cy="0"/>
          <a:chOff x="0" y="0"/>
          <a:chExt cx="0" cy="0"/>
        </a:xfrm>
      </p:grpSpPr>
      <p:pic>
        <p:nvPicPr>
          <p:cNvPr id="53" name="Imagem 52" descr="Uma imagem contendo guarda-chuva, escuro, aberto, grande&#10;&#10;O conteúdo gerado por IA pode estar incorreto.">
            <a:extLst>
              <a:ext uri="{FF2B5EF4-FFF2-40B4-BE49-F238E27FC236}">
                <a16:creationId xmlns:a16="http://schemas.microsoft.com/office/drawing/2014/main" id="{6C4290F3-2147-E241-C84A-4DA3818F05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914" y="0"/>
            <a:ext cx="12344402" cy="6858000"/>
          </a:xfrm>
          <a:prstGeom prst="rect">
            <a:avLst/>
          </a:prstGeom>
        </p:spPr>
      </p:pic>
      <p:sp>
        <p:nvSpPr>
          <p:cNvPr id="44" name="Rectangle 43">
            <a:extLst>
              <a:ext uri="{FF2B5EF4-FFF2-40B4-BE49-F238E27FC236}">
                <a16:creationId xmlns:a16="http://schemas.microsoft.com/office/drawing/2014/main" id="{20E815DD-77F2-CD68-9DCD-B0EC93811A81}"/>
              </a:ext>
            </a:extLst>
          </p:cNvPr>
          <p:cNvSpPr/>
          <p:nvPr/>
        </p:nvSpPr>
        <p:spPr>
          <a:xfrm>
            <a:off x="3503194" y="0"/>
            <a:ext cx="8688806" cy="6858000"/>
          </a:xfrm>
          <a:prstGeom prst="rect">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FE50730C-4E74-FD0B-7012-A01A145F9DAF}"/>
              </a:ext>
            </a:extLst>
          </p:cNvPr>
          <p:cNvSpPr/>
          <p:nvPr/>
        </p:nvSpPr>
        <p:spPr>
          <a:xfrm>
            <a:off x="2" y="0"/>
            <a:ext cx="3503192" cy="6858000"/>
          </a:xfrm>
          <a:prstGeom prst="rect">
            <a:avLst/>
          </a:prstGeom>
          <a:blipFill dpi="0" rotWithShape="1">
            <a:blip r:embed="rId4">
              <a:extLst>
                <a:ext uri="{28A0092B-C50C-407E-A947-70E740481C1C}">
                  <a14:useLocalDpi xmlns:a14="http://schemas.microsoft.com/office/drawing/2010/main" val="0"/>
                </a:ext>
              </a:extLst>
            </a:blip>
            <a:srcRect/>
            <a:stretch>
              <a:fillRect l="-68304" t="-61029" r="-61228" b="-49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EB214A8E-9741-F90E-A8B1-DE3117577B56}"/>
              </a:ext>
            </a:extLst>
          </p:cNvPr>
          <p:cNvSpPr txBox="1"/>
          <p:nvPr/>
        </p:nvSpPr>
        <p:spPr>
          <a:xfrm>
            <a:off x="5275804" y="1286847"/>
            <a:ext cx="5837197" cy="2308324"/>
          </a:xfrm>
          <a:prstGeom prst="rect">
            <a:avLst/>
          </a:prstGeom>
          <a:noFill/>
        </p:spPr>
        <p:txBody>
          <a:bodyPr wrap="square" rtlCol="0">
            <a:spAutoFit/>
          </a:bodyPr>
          <a:lstStyle/>
          <a:p>
            <a:r>
              <a:rPr lang="en-US" sz="4800" b="1" dirty="0">
                <a:solidFill>
                  <a:srgbClr val="7A5245"/>
                </a:solidFill>
                <a:latin typeface="Poppins Black" panose="00000A00000000000000" pitchFamily="2" charset="0"/>
                <a:ea typeface="Jost" pitchFamily="2" charset="0"/>
                <a:cs typeface="Poppins Black" panose="00000A00000000000000" pitchFamily="2" charset="0"/>
              </a:rPr>
              <a:t>TÍTULO COM</a:t>
            </a:r>
          </a:p>
          <a:p>
            <a:r>
              <a:rPr lang="en-US" sz="4800" b="1" dirty="0">
                <a:solidFill>
                  <a:srgbClr val="7A5245"/>
                </a:solidFill>
                <a:latin typeface="Poppins Black" panose="00000A00000000000000" pitchFamily="2" charset="0"/>
                <a:ea typeface="Jost" pitchFamily="2" charset="0"/>
                <a:cs typeface="Poppins Black" panose="00000A00000000000000" pitchFamily="2" charset="0"/>
              </a:rPr>
              <a:t>FUNDO BRANCO E FOTO</a:t>
            </a:r>
          </a:p>
        </p:txBody>
      </p:sp>
      <p:pic>
        <p:nvPicPr>
          <p:cNvPr id="34" name="Graphic 33">
            <a:extLst>
              <a:ext uri="{FF2B5EF4-FFF2-40B4-BE49-F238E27FC236}">
                <a16:creationId xmlns:a16="http://schemas.microsoft.com/office/drawing/2014/main" id="{1A45F90E-87F2-C88B-4277-52622DBFC28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67661" y="5224836"/>
            <a:ext cx="1586624" cy="634650"/>
          </a:xfrm>
          <a:prstGeom prst="rect">
            <a:avLst/>
          </a:prstGeom>
        </p:spPr>
      </p:pic>
      <p:pic>
        <p:nvPicPr>
          <p:cNvPr id="49" name="Imagem 48">
            <a:extLst>
              <a:ext uri="{FF2B5EF4-FFF2-40B4-BE49-F238E27FC236}">
                <a16:creationId xmlns:a16="http://schemas.microsoft.com/office/drawing/2014/main" id="{377EF853-B119-3D2C-F5D2-F1CCE55C153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74184" y="354682"/>
            <a:ext cx="1245834" cy="700781"/>
          </a:xfrm>
          <a:prstGeom prst="rect">
            <a:avLst/>
          </a:prstGeom>
        </p:spPr>
      </p:pic>
      <p:sp>
        <p:nvSpPr>
          <p:cNvPr id="2" name="Rectangle 37">
            <a:extLst>
              <a:ext uri="{FF2B5EF4-FFF2-40B4-BE49-F238E27FC236}">
                <a16:creationId xmlns:a16="http://schemas.microsoft.com/office/drawing/2014/main" id="{95572511-EEDE-B313-4521-0B09A1C76218}"/>
              </a:ext>
            </a:extLst>
          </p:cNvPr>
          <p:cNvSpPr/>
          <p:nvPr/>
        </p:nvSpPr>
        <p:spPr>
          <a:xfrm>
            <a:off x="5275804" y="3614541"/>
            <a:ext cx="4034730" cy="1077218"/>
          </a:xfrm>
          <a:prstGeom prst="rect">
            <a:avLst/>
          </a:prstGeom>
        </p:spPr>
        <p:txBody>
          <a:bodyPr wrap="square">
            <a:spAutoFit/>
          </a:bodyPr>
          <a:lstStyle/>
          <a:p>
            <a:r>
              <a:rPr lang="en-US" sz="1600" i="1" dirty="0">
                <a:solidFill>
                  <a:srgbClr val="7A5245"/>
                </a:solidFill>
                <a:latin typeface="Poppins Medium" panose="00000600000000000000" pitchFamily="2" charset="0"/>
                <a:ea typeface="Roboto" panose="02000000000000000000" pitchFamily="2" charset="0"/>
                <a:cs typeface="Poppins Medium" panose="00000600000000000000" pitchFamily="2" charset="0"/>
              </a:rPr>
              <a:t>Lorem ipsum dolor sit </a:t>
            </a:r>
            <a:r>
              <a:rPr lang="en-US" sz="1600" i="1" dirty="0" err="1">
                <a:solidFill>
                  <a:srgbClr val="7A5245"/>
                </a:solidFill>
                <a:latin typeface="Poppins Medium" panose="00000600000000000000" pitchFamily="2" charset="0"/>
                <a:ea typeface="Roboto" panose="02000000000000000000" pitchFamily="2" charset="0"/>
                <a:cs typeface="Poppins Medium" panose="00000600000000000000" pitchFamily="2" charset="0"/>
              </a:rPr>
              <a:t>amet</a:t>
            </a:r>
            <a:r>
              <a:rPr lang="en-US" sz="1600" i="1" dirty="0">
                <a:solidFill>
                  <a:srgbClr val="7A5245"/>
                </a:solidFill>
                <a:latin typeface="Poppins Medium" panose="00000600000000000000" pitchFamily="2" charset="0"/>
                <a:ea typeface="Roboto" panose="02000000000000000000" pitchFamily="2" charset="0"/>
                <a:cs typeface="Poppins Medium" panose="00000600000000000000" pitchFamily="2" charset="0"/>
              </a:rPr>
              <a:t>, </a:t>
            </a:r>
            <a:r>
              <a:rPr lang="en-US" sz="1600" i="1" dirty="0" err="1">
                <a:solidFill>
                  <a:srgbClr val="7A5245"/>
                </a:solidFill>
                <a:latin typeface="Poppins Medium" panose="00000600000000000000" pitchFamily="2" charset="0"/>
                <a:ea typeface="Roboto" panose="02000000000000000000" pitchFamily="2" charset="0"/>
                <a:cs typeface="Poppins Medium" panose="00000600000000000000" pitchFamily="2" charset="0"/>
              </a:rPr>
              <a:t>consectetur</a:t>
            </a:r>
            <a:r>
              <a:rPr lang="en-US" sz="1600" i="1" dirty="0">
                <a:solidFill>
                  <a:srgbClr val="7A5245"/>
                </a:solidFill>
                <a:latin typeface="Poppins Medium" panose="00000600000000000000" pitchFamily="2" charset="0"/>
                <a:ea typeface="Roboto" panose="02000000000000000000" pitchFamily="2" charset="0"/>
                <a:cs typeface="Poppins Medium" panose="00000600000000000000" pitchFamily="2" charset="0"/>
              </a:rPr>
              <a:t> </a:t>
            </a:r>
            <a:r>
              <a:rPr lang="en-US" sz="1600" i="1" dirty="0" err="1">
                <a:solidFill>
                  <a:srgbClr val="7A5245"/>
                </a:solidFill>
                <a:latin typeface="Poppins Medium" panose="00000600000000000000" pitchFamily="2" charset="0"/>
                <a:ea typeface="Roboto" panose="02000000000000000000" pitchFamily="2" charset="0"/>
                <a:cs typeface="Poppins Medium" panose="00000600000000000000" pitchFamily="2" charset="0"/>
              </a:rPr>
              <a:t>adipiscing</a:t>
            </a:r>
            <a:r>
              <a:rPr lang="en-US" sz="1600" i="1" dirty="0">
                <a:solidFill>
                  <a:srgbClr val="7A5245"/>
                </a:solidFill>
                <a:latin typeface="Poppins Medium" panose="00000600000000000000" pitchFamily="2" charset="0"/>
                <a:ea typeface="Roboto" panose="02000000000000000000" pitchFamily="2" charset="0"/>
                <a:cs typeface="Poppins Medium" panose="00000600000000000000" pitchFamily="2" charset="0"/>
              </a:rPr>
              <a:t> </a:t>
            </a:r>
            <a:r>
              <a:rPr lang="en-US" sz="1600" i="1" dirty="0" err="1">
                <a:solidFill>
                  <a:srgbClr val="7A5245"/>
                </a:solidFill>
                <a:latin typeface="Poppins Medium" panose="00000600000000000000" pitchFamily="2" charset="0"/>
                <a:ea typeface="Roboto" panose="02000000000000000000" pitchFamily="2" charset="0"/>
                <a:cs typeface="Poppins Medium" panose="00000600000000000000" pitchFamily="2" charset="0"/>
              </a:rPr>
              <a:t>elit</a:t>
            </a:r>
            <a:r>
              <a:rPr lang="en-US" sz="1600" i="1" dirty="0">
                <a:solidFill>
                  <a:srgbClr val="7A5245"/>
                </a:solidFill>
                <a:latin typeface="Poppins Medium" panose="00000600000000000000" pitchFamily="2" charset="0"/>
                <a:ea typeface="Roboto" panose="02000000000000000000" pitchFamily="2" charset="0"/>
                <a:cs typeface="Poppins Medium" panose="00000600000000000000" pitchFamily="2" charset="0"/>
              </a:rPr>
              <a:t>. </a:t>
            </a:r>
            <a:r>
              <a:rPr lang="en-US" sz="1600" i="1" dirty="0" err="1">
                <a:solidFill>
                  <a:srgbClr val="7A5245"/>
                </a:solidFill>
                <a:latin typeface="Poppins Medium" panose="00000600000000000000" pitchFamily="2" charset="0"/>
                <a:ea typeface="Roboto" panose="02000000000000000000" pitchFamily="2" charset="0"/>
                <a:cs typeface="Poppins Medium" panose="00000600000000000000" pitchFamily="2" charset="0"/>
              </a:rPr>
              <a:t>Aliquam</a:t>
            </a:r>
            <a:r>
              <a:rPr lang="en-US" sz="1600" i="1" dirty="0">
                <a:solidFill>
                  <a:srgbClr val="7A5245"/>
                </a:solidFill>
                <a:latin typeface="Poppins Medium" panose="00000600000000000000" pitchFamily="2" charset="0"/>
                <a:ea typeface="Roboto" panose="02000000000000000000" pitchFamily="2" charset="0"/>
                <a:cs typeface="Poppins Medium" panose="00000600000000000000" pitchFamily="2" charset="0"/>
              </a:rPr>
              <a:t> </a:t>
            </a:r>
            <a:r>
              <a:rPr lang="en-US" sz="1600" i="1" dirty="0" err="1">
                <a:solidFill>
                  <a:srgbClr val="7A5245"/>
                </a:solidFill>
                <a:latin typeface="Poppins Medium" panose="00000600000000000000" pitchFamily="2" charset="0"/>
                <a:ea typeface="Roboto" panose="02000000000000000000" pitchFamily="2" charset="0"/>
                <a:cs typeface="Poppins Medium" panose="00000600000000000000" pitchFamily="2" charset="0"/>
              </a:rPr>
              <a:t>eget</a:t>
            </a:r>
            <a:r>
              <a:rPr lang="en-US" sz="1600" i="1" dirty="0">
                <a:solidFill>
                  <a:srgbClr val="7A5245"/>
                </a:solidFill>
                <a:latin typeface="Poppins Medium" panose="00000600000000000000" pitchFamily="2" charset="0"/>
                <a:ea typeface="Roboto" panose="02000000000000000000" pitchFamily="2" charset="0"/>
                <a:cs typeface="Poppins Medium" panose="00000600000000000000" pitchFamily="2" charset="0"/>
              </a:rPr>
              <a:t> </a:t>
            </a:r>
            <a:r>
              <a:rPr lang="en-US" sz="1600" i="1" dirty="0" err="1">
                <a:solidFill>
                  <a:srgbClr val="7A5245"/>
                </a:solidFill>
                <a:latin typeface="Poppins Medium" panose="00000600000000000000" pitchFamily="2" charset="0"/>
                <a:ea typeface="Roboto" panose="02000000000000000000" pitchFamily="2" charset="0"/>
                <a:cs typeface="Poppins Medium" panose="00000600000000000000" pitchFamily="2" charset="0"/>
              </a:rPr>
              <a:t>sapien</a:t>
            </a:r>
            <a:r>
              <a:rPr lang="en-US" sz="1600" i="1" dirty="0">
                <a:solidFill>
                  <a:srgbClr val="7A5245"/>
                </a:solidFill>
                <a:latin typeface="Poppins Medium" panose="00000600000000000000" pitchFamily="2" charset="0"/>
                <a:ea typeface="Roboto" panose="02000000000000000000" pitchFamily="2" charset="0"/>
                <a:cs typeface="Poppins Medium" panose="00000600000000000000" pitchFamily="2" charset="0"/>
              </a:rPr>
              <a:t> </a:t>
            </a:r>
            <a:r>
              <a:rPr lang="en-US" sz="1600" i="1" dirty="0" err="1">
                <a:solidFill>
                  <a:srgbClr val="7A5245"/>
                </a:solidFill>
                <a:latin typeface="Poppins Medium" panose="00000600000000000000" pitchFamily="2" charset="0"/>
                <a:ea typeface="Roboto" panose="02000000000000000000" pitchFamily="2" charset="0"/>
                <a:cs typeface="Poppins Medium" panose="00000600000000000000" pitchFamily="2" charset="0"/>
              </a:rPr>
              <a:t>sapien</a:t>
            </a:r>
            <a:r>
              <a:rPr lang="en-US" sz="1600" i="1" dirty="0">
                <a:solidFill>
                  <a:srgbClr val="7A5245"/>
                </a:solidFill>
                <a:latin typeface="Poppins Medium" panose="00000600000000000000" pitchFamily="2" charset="0"/>
                <a:ea typeface="Roboto" panose="02000000000000000000" pitchFamily="2" charset="0"/>
                <a:cs typeface="Poppins Medium" panose="00000600000000000000" pitchFamily="2" charset="0"/>
              </a:rPr>
              <a:t>, nec lacinia eros. Nunc.</a:t>
            </a:r>
            <a:endParaRPr lang="en-US" sz="1600" i="1" kern="2000" dirty="0">
              <a:solidFill>
                <a:srgbClr val="7A5245"/>
              </a:solidFill>
              <a:latin typeface="Poppins Medium" panose="00000600000000000000" pitchFamily="2" charset="0"/>
              <a:ea typeface="Roboto" panose="02000000000000000000" pitchFamily="2" charset="0"/>
              <a:cs typeface="Poppins Medium" panose="00000600000000000000" pitchFamily="2" charset="0"/>
            </a:endParaRPr>
          </a:p>
        </p:txBody>
      </p:sp>
      <p:sp>
        <p:nvSpPr>
          <p:cNvPr id="6" name="Retângulo 5">
            <a:extLst>
              <a:ext uri="{FF2B5EF4-FFF2-40B4-BE49-F238E27FC236}">
                <a16:creationId xmlns:a16="http://schemas.microsoft.com/office/drawing/2014/main" id="{DCF3DDBA-09B5-2118-13E5-4233A39E1898}"/>
              </a:ext>
            </a:extLst>
          </p:cNvPr>
          <p:cNvSpPr/>
          <p:nvPr/>
        </p:nvSpPr>
        <p:spPr>
          <a:xfrm>
            <a:off x="1111045" y="1353140"/>
            <a:ext cx="3857562" cy="4735922"/>
          </a:xfrm>
          <a:prstGeom prst="rect">
            <a:avLst/>
          </a:prstGeom>
          <a:blipFill dpi="0" rotWithShape="1">
            <a:blip r:embed="rId8">
              <a:extLst>
                <a:ext uri="{28A0092B-C50C-407E-A947-70E740481C1C}">
                  <a14:useLocalDpi xmlns:a14="http://schemas.microsoft.com/office/drawing/2010/main" val="0"/>
                </a:ext>
              </a:extLst>
            </a:blip>
            <a:srcRect/>
            <a:stretch>
              <a:fillRect l="-15711" r="-68443"/>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9134857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409686E-F2A5-4054-9A68-35BF476D94BF}"/>
              </a:ext>
            </a:extLst>
          </p:cNvPr>
          <p:cNvSpPr/>
          <p:nvPr/>
        </p:nvSpPr>
        <p:spPr>
          <a:xfrm>
            <a:off x="6277062" y="0"/>
            <a:ext cx="5914938" cy="6858000"/>
          </a:xfrm>
          <a:prstGeom prst="rect">
            <a:avLst/>
          </a:prstGeom>
          <a:blipFill dpi="0" rotWithShape="1">
            <a:blip r:embed="rId2">
              <a:extLst>
                <a:ext uri="{28A0092B-C50C-407E-A947-70E740481C1C}">
                  <a14:useLocalDpi xmlns:a14="http://schemas.microsoft.com/office/drawing/2010/main" val="0"/>
                </a:ext>
              </a:extLst>
            </a:blip>
            <a:srcRect/>
            <a:stretch>
              <a:fillRect t="-14678" b="-1467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235E4874-3E76-49AC-830E-A60B8F584489}"/>
              </a:ext>
            </a:extLst>
          </p:cNvPr>
          <p:cNvSpPr txBox="1"/>
          <p:nvPr/>
        </p:nvSpPr>
        <p:spPr>
          <a:xfrm>
            <a:off x="767451" y="4058517"/>
            <a:ext cx="4609297" cy="580928"/>
          </a:xfrm>
          <a:prstGeom prst="rect">
            <a:avLst/>
          </a:prstGeom>
          <a:noFill/>
        </p:spPr>
        <p:txBody>
          <a:bodyPr wrap="square" rtlCol="0">
            <a:spAutoFit/>
          </a:bodyPr>
          <a:lstStyle/>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7A5245"/>
                </a:solidFill>
                <a:effectLst/>
                <a:uLnTx/>
                <a:uFillTx/>
                <a:latin typeface="Poppins" panose="00000500000000000000" pitchFamily="2" charset="0"/>
                <a:ea typeface="Open Sans" panose="020B0606030504020204" pitchFamily="34" charset="0"/>
                <a:cs typeface="Poppins" panose="00000500000000000000" pitchFamily="2" charset="0"/>
              </a:rPr>
              <a:t>Lorem ipsum dolor sit </a:t>
            </a:r>
            <a:r>
              <a:rPr kumimoji="0" lang="en-US" sz="1200" b="0" i="1" u="none" strike="noStrike" kern="1200" cap="none" spc="0" normalizeH="0" baseline="0" noProof="0" dirty="0" err="1">
                <a:ln>
                  <a:noFill/>
                </a:ln>
                <a:solidFill>
                  <a:srgbClr val="7A5245"/>
                </a:solidFill>
                <a:effectLst/>
                <a:uLnTx/>
                <a:uFillTx/>
                <a:latin typeface="Poppins" panose="00000500000000000000" pitchFamily="2" charset="0"/>
                <a:ea typeface="Open Sans" panose="020B0606030504020204" pitchFamily="34" charset="0"/>
                <a:cs typeface="Poppins" panose="00000500000000000000" pitchFamily="2" charset="0"/>
              </a:rPr>
              <a:t>amet</a:t>
            </a:r>
            <a:r>
              <a:rPr kumimoji="0" lang="en-US" sz="1200" b="0" i="1" u="none" strike="noStrike" kern="1200" cap="none" spc="0" normalizeH="0" baseline="0" noProof="0" dirty="0">
                <a:ln>
                  <a:noFill/>
                </a:ln>
                <a:solidFill>
                  <a:srgbClr val="7A5245"/>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srgbClr val="7A5245"/>
                </a:solidFill>
                <a:effectLst/>
                <a:uLnTx/>
                <a:uFillTx/>
                <a:latin typeface="Poppins" panose="00000500000000000000" pitchFamily="2" charset="0"/>
                <a:ea typeface="Open Sans" panose="020B0606030504020204" pitchFamily="34" charset="0"/>
                <a:cs typeface="Poppins" panose="00000500000000000000" pitchFamily="2" charset="0"/>
              </a:rPr>
              <a:t>consectetur</a:t>
            </a:r>
            <a:r>
              <a:rPr kumimoji="0" lang="en-US" sz="1200" b="0" i="1" u="none" strike="noStrike" kern="1200" cap="none" spc="0" normalizeH="0" baseline="0" noProof="0" dirty="0">
                <a:ln>
                  <a:noFill/>
                </a:ln>
                <a:solidFill>
                  <a:srgbClr val="7A5245"/>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srgbClr val="7A5245"/>
                </a:solidFill>
                <a:effectLst/>
                <a:uLnTx/>
                <a:uFillTx/>
                <a:latin typeface="Poppins" panose="00000500000000000000" pitchFamily="2" charset="0"/>
                <a:ea typeface="Open Sans" panose="020B0606030504020204" pitchFamily="34" charset="0"/>
                <a:cs typeface="Poppins" panose="00000500000000000000" pitchFamily="2" charset="0"/>
              </a:rPr>
              <a:t>adipiscing</a:t>
            </a:r>
            <a:r>
              <a:rPr kumimoji="0" lang="en-US" sz="1200" b="0" i="1" u="none" strike="noStrike" kern="1200" cap="none" spc="0" normalizeH="0" baseline="0" noProof="0" dirty="0">
                <a:ln>
                  <a:noFill/>
                </a:ln>
                <a:solidFill>
                  <a:srgbClr val="7A5245"/>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srgbClr val="7A5245"/>
                </a:solidFill>
                <a:effectLst/>
                <a:uLnTx/>
                <a:uFillTx/>
                <a:latin typeface="Poppins" panose="00000500000000000000" pitchFamily="2" charset="0"/>
                <a:ea typeface="Open Sans" panose="020B0606030504020204" pitchFamily="34" charset="0"/>
                <a:cs typeface="Poppins" panose="00000500000000000000" pitchFamily="2" charset="0"/>
              </a:rPr>
              <a:t>elit</a:t>
            </a:r>
            <a:r>
              <a:rPr kumimoji="0" lang="en-US" sz="1200" b="0" i="1" u="none" strike="noStrike" kern="1200" cap="none" spc="0" normalizeH="0" baseline="0" noProof="0" dirty="0">
                <a:ln>
                  <a:noFill/>
                </a:ln>
                <a:solidFill>
                  <a:srgbClr val="7A5245"/>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srgbClr val="7A5245"/>
                </a:solidFill>
                <a:effectLst/>
                <a:uLnTx/>
                <a:uFillTx/>
                <a:latin typeface="Poppins" panose="00000500000000000000" pitchFamily="2" charset="0"/>
                <a:ea typeface="Open Sans" panose="020B0606030504020204" pitchFamily="34" charset="0"/>
                <a:cs typeface="Poppins" panose="00000500000000000000" pitchFamily="2" charset="0"/>
              </a:rPr>
              <a:t>Aliquam</a:t>
            </a:r>
            <a:r>
              <a:rPr kumimoji="0" lang="en-US" sz="1200" b="0" i="1" u="none" strike="noStrike" kern="1200" cap="none" spc="0" normalizeH="0" baseline="0" noProof="0" dirty="0">
                <a:ln>
                  <a:noFill/>
                </a:ln>
                <a:solidFill>
                  <a:srgbClr val="7A5245"/>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srgbClr val="7A5245"/>
                </a:solidFill>
                <a:effectLst/>
                <a:uLnTx/>
                <a:uFillTx/>
                <a:latin typeface="Poppins" panose="00000500000000000000" pitchFamily="2" charset="0"/>
                <a:ea typeface="Open Sans" panose="020B0606030504020204" pitchFamily="34" charset="0"/>
                <a:cs typeface="Poppins" panose="00000500000000000000" pitchFamily="2" charset="0"/>
              </a:rPr>
              <a:t>eget</a:t>
            </a:r>
            <a:r>
              <a:rPr kumimoji="0" lang="en-US" sz="1200" b="0" i="1" u="none" strike="noStrike" kern="1200" cap="none" spc="0" normalizeH="0" baseline="0" noProof="0" dirty="0">
                <a:ln>
                  <a:noFill/>
                </a:ln>
                <a:solidFill>
                  <a:srgbClr val="7A5245"/>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srgbClr val="7A5245"/>
                </a:solidFill>
                <a:effectLst/>
                <a:uLnTx/>
                <a:uFillTx/>
                <a:latin typeface="Poppins" panose="00000500000000000000" pitchFamily="2" charset="0"/>
                <a:ea typeface="Open Sans" panose="020B0606030504020204" pitchFamily="34" charset="0"/>
                <a:cs typeface="Poppins" panose="00000500000000000000" pitchFamily="2" charset="0"/>
              </a:rPr>
              <a:t>sapien</a:t>
            </a:r>
            <a:r>
              <a:rPr kumimoji="0" lang="en-US" sz="1200" b="0" i="1" u="none" strike="noStrike" kern="1200" cap="none" spc="0" normalizeH="0" baseline="0" noProof="0" dirty="0">
                <a:ln>
                  <a:noFill/>
                </a:ln>
                <a:solidFill>
                  <a:srgbClr val="7A5245"/>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srgbClr val="7A5245"/>
                </a:solidFill>
                <a:effectLst/>
                <a:uLnTx/>
                <a:uFillTx/>
                <a:latin typeface="Poppins" panose="00000500000000000000" pitchFamily="2" charset="0"/>
                <a:ea typeface="Open Sans" panose="020B0606030504020204" pitchFamily="34" charset="0"/>
                <a:cs typeface="Poppins" panose="00000500000000000000" pitchFamily="2" charset="0"/>
              </a:rPr>
              <a:t>sapien</a:t>
            </a:r>
            <a:r>
              <a:rPr kumimoji="0" lang="en-US" sz="1200" b="0" i="1" u="none" strike="noStrike" kern="1200" cap="none" spc="0" normalizeH="0" baseline="0" noProof="0" dirty="0">
                <a:ln>
                  <a:noFill/>
                </a:ln>
                <a:solidFill>
                  <a:srgbClr val="7A5245"/>
                </a:solidFill>
                <a:effectLst/>
                <a:uLnTx/>
                <a:uFillTx/>
                <a:latin typeface="Poppins" panose="00000500000000000000" pitchFamily="2" charset="0"/>
                <a:ea typeface="Open Sans" panose="020B0606030504020204" pitchFamily="34" charset="0"/>
                <a:cs typeface="Poppins" panose="00000500000000000000" pitchFamily="2" charset="0"/>
              </a:rPr>
              <a:t>, nec lacinia eros. Nunc.</a:t>
            </a:r>
          </a:p>
        </p:txBody>
      </p:sp>
      <p:pic>
        <p:nvPicPr>
          <p:cNvPr id="11" name="Imagem 10">
            <a:extLst>
              <a:ext uri="{FF2B5EF4-FFF2-40B4-BE49-F238E27FC236}">
                <a16:creationId xmlns:a16="http://schemas.microsoft.com/office/drawing/2014/main" id="{7E6E1207-9696-2EC2-FFC3-48A88D8163F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74918" y="287519"/>
            <a:ext cx="1634965" cy="919667"/>
          </a:xfrm>
          <a:prstGeom prst="rect">
            <a:avLst/>
          </a:prstGeom>
        </p:spPr>
      </p:pic>
      <p:sp>
        <p:nvSpPr>
          <p:cNvPr id="2" name="TextBox 18">
            <a:extLst>
              <a:ext uri="{FF2B5EF4-FFF2-40B4-BE49-F238E27FC236}">
                <a16:creationId xmlns:a16="http://schemas.microsoft.com/office/drawing/2014/main" id="{FCEBD5C0-6809-7810-0DCA-D20915A701DE}"/>
              </a:ext>
            </a:extLst>
          </p:cNvPr>
          <p:cNvSpPr txBox="1"/>
          <p:nvPr/>
        </p:nvSpPr>
        <p:spPr>
          <a:xfrm>
            <a:off x="771712" y="2426835"/>
            <a:ext cx="5064572" cy="1569660"/>
          </a:xfrm>
          <a:prstGeom prst="rect">
            <a:avLst/>
          </a:prstGeom>
          <a:noFill/>
        </p:spPr>
        <p:txBody>
          <a:bodyPr wrap="square" rtlCol="0">
            <a:spAutoFit/>
          </a:bodyPr>
          <a:lstStyle/>
          <a:p>
            <a:r>
              <a:rPr lang="en-US" sz="4800" b="1" dirty="0">
                <a:solidFill>
                  <a:srgbClr val="7A5245"/>
                </a:solidFill>
                <a:latin typeface="Poppins Black" panose="00000A00000000000000" pitchFamily="2" charset="0"/>
                <a:ea typeface="Jost" pitchFamily="2" charset="0"/>
                <a:cs typeface="Poppins Black" panose="00000A00000000000000" pitchFamily="2" charset="0"/>
              </a:rPr>
              <a:t>TÍTULO COM </a:t>
            </a:r>
          </a:p>
          <a:p>
            <a:r>
              <a:rPr lang="en-US" sz="4800" b="1" dirty="0">
                <a:solidFill>
                  <a:srgbClr val="7A5245"/>
                </a:solidFill>
                <a:latin typeface="Poppins Black" panose="00000A00000000000000" pitchFamily="2" charset="0"/>
                <a:ea typeface="Jost" pitchFamily="2" charset="0"/>
                <a:cs typeface="Poppins Black" panose="00000A00000000000000" pitchFamily="2" charset="0"/>
              </a:rPr>
              <a:t>IMAGEM</a:t>
            </a:r>
          </a:p>
        </p:txBody>
      </p:sp>
    </p:spTree>
    <p:extLst>
      <p:ext uri="{BB962C8B-B14F-4D97-AF65-F5344CB8AC3E}">
        <p14:creationId xmlns:p14="http://schemas.microsoft.com/office/powerpoint/2010/main" val="27844277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BC99F-7CF1-2645-62C4-809E413D776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2C7F94A0-A992-FC90-1961-36FB2B8A3476}"/>
              </a:ext>
            </a:extLst>
          </p:cNvPr>
          <p:cNvSpPr txBox="1"/>
          <p:nvPr/>
        </p:nvSpPr>
        <p:spPr>
          <a:xfrm>
            <a:off x="717044" y="752762"/>
            <a:ext cx="5269415" cy="650819"/>
          </a:xfrm>
          <a:prstGeom prst="rect">
            <a:avLst/>
          </a:prstGeom>
          <a:noFill/>
        </p:spPr>
        <p:txBody>
          <a:bodyPr wrap="square" rtlCol="0">
            <a:spAutoFit/>
          </a:bodyPr>
          <a:lstStyle/>
          <a:p>
            <a:pPr marL="0" marR="0" lvl="0" indent="0" algn="l" defTabSz="914400" rtl="0" eaLnBrk="1" fontAlgn="auto" latinLnBrk="0" hangingPunct="1">
              <a:lnSpc>
                <a:spcPts val="4500"/>
              </a:lnSpc>
              <a:spcBef>
                <a:spcPts val="0"/>
              </a:spcBef>
              <a:spcAft>
                <a:spcPts val="0"/>
              </a:spcAft>
              <a:buClrTx/>
              <a:buSzTx/>
              <a:buFontTx/>
              <a:buNone/>
              <a:tabLst/>
              <a:defRPr/>
            </a:pPr>
            <a:r>
              <a:rPr kumimoji="0" lang="en-US" sz="3500" b="0" i="0" u="none" strike="noStrike" kern="1200" cap="none" spc="0" normalizeH="0" baseline="0" noProof="0" dirty="0" err="1">
                <a:ln>
                  <a:noFill/>
                </a:ln>
                <a:solidFill>
                  <a:srgbClr val="7A5245"/>
                </a:solidFill>
                <a:effectLst/>
                <a:uLnTx/>
                <a:uFillTx/>
                <a:latin typeface="Poppins ExtraBold" panose="00000900000000000000" pitchFamily="2" charset="0"/>
                <a:cs typeface="Poppins ExtraBold" panose="00000900000000000000" pitchFamily="2" charset="0"/>
              </a:rPr>
              <a:t>Texto</a:t>
            </a:r>
            <a:r>
              <a:rPr lang="en-US" sz="3500" dirty="0">
                <a:solidFill>
                  <a:srgbClr val="7A5245"/>
                </a:solidFill>
                <a:latin typeface="Poppins ExtraBold" panose="00000900000000000000" pitchFamily="2" charset="0"/>
                <a:cs typeface="Poppins ExtraBold" panose="00000900000000000000" pitchFamily="2" charset="0"/>
              </a:rPr>
              <a:t> simples</a:t>
            </a:r>
            <a:endParaRPr kumimoji="0" lang="en-US" sz="3500" b="0" i="0" u="none" strike="noStrike" kern="1200" cap="none" spc="0" normalizeH="0" baseline="0" noProof="0" dirty="0">
              <a:ln>
                <a:noFill/>
              </a:ln>
              <a:solidFill>
                <a:srgbClr val="7A5245"/>
              </a:solidFill>
              <a:effectLst/>
              <a:uLnTx/>
              <a:uFillTx/>
              <a:latin typeface="Poppins ExtraBold" panose="00000900000000000000" pitchFamily="2" charset="0"/>
              <a:cs typeface="Poppins ExtraBold" panose="00000900000000000000" pitchFamily="2" charset="0"/>
            </a:endParaRPr>
          </a:p>
        </p:txBody>
      </p:sp>
      <p:sp>
        <p:nvSpPr>
          <p:cNvPr id="106" name="TextBox 105">
            <a:extLst>
              <a:ext uri="{FF2B5EF4-FFF2-40B4-BE49-F238E27FC236}">
                <a16:creationId xmlns:a16="http://schemas.microsoft.com/office/drawing/2014/main" id="{5105F4F3-3B4E-F87A-2EE1-F562BF59F360}"/>
              </a:ext>
            </a:extLst>
          </p:cNvPr>
          <p:cNvSpPr txBox="1"/>
          <p:nvPr/>
        </p:nvSpPr>
        <p:spPr>
          <a:xfrm>
            <a:off x="9207999" y="5620705"/>
            <a:ext cx="212933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Poppins" panose="00000500000000000000" pitchFamily="2" charset="0"/>
                <a:ea typeface="Jost" pitchFamily="2" charset="0"/>
                <a:cs typeface="Poppins" panose="00000500000000000000" pitchFamily="2" charset="0"/>
              </a:rPr>
              <a:t>Total - </a:t>
            </a:r>
            <a:r>
              <a:rPr kumimoji="0" lang="en-US" sz="1400" b="0" i="0" u="none" strike="noStrike" kern="1200" cap="none" spc="0" normalizeH="0" baseline="0" noProof="0" dirty="0">
                <a:ln>
                  <a:noFill/>
                </a:ln>
                <a:solidFill>
                  <a:prstClr val="white"/>
                </a:solidFill>
                <a:effectLst/>
                <a:uLnTx/>
                <a:uFillTx/>
                <a:latin typeface="Poppins" panose="00000500000000000000" pitchFamily="2" charset="0"/>
                <a:cs typeface="Poppins" panose="00000500000000000000" pitchFamily="2" charset="0"/>
              </a:rPr>
              <a:t>$ XXX.XX</a:t>
            </a:r>
            <a:endParaRPr kumimoji="0" lang="en-US" sz="1400" b="0" i="0" u="none" strike="noStrike" kern="1200" cap="none" spc="0" normalizeH="0" baseline="0" noProof="0" dirty="0">
              <a:ln>
                <a:noFill/>
              </a:ln>
              <a:solidFill>
                <a:prstClr val="white"/>
              </a:solidFill>
              <a:effectLst/>
              <a:uLnTx/>
              <a:uFillTx/>
              <a:latin typeface="Poppins" panose="00000500000000000000" pitchFamily="2" charset="0"/>
              <a:ea typeface="Jost" pitchFamily="2" charset="0"/>
              <a:cs typeface="Poppins" panose="00000500000000000000" pitchFamily="2" charset="0"/>
            </a:endParaRPr>
          </a:p>
        </p:txBody>
      </p:sp>
      <p:sp>
        <p:nvSpPr>
          <p:cNvPr id="45" name="TextBox 44">
            <a:extLst>
              <a:ext uri="{FF2B5EF4-FFF2-40B4-BE49-F238E27FC236}">
                <a16:creationId xmlns:a16="http://schemas.microsoft.com/office/drawing/2014/main" id="{E8F365BC-93C7-AAFB-4475-185A5B2A1FB4}"/>
              </a:ext>
            </a:extLst>
          </p:cNvPr>
          <p:cNvSpPr txBox="1"/>
          <p:nvPr/>
        </p:nvSpPr>
        <p:spPr>
          <a:xfrm>
            <a:off x="767451" y="2612589"/>
            <a:ext cx="10392161" cy="1106457"/>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Lorem ipsum dolor sit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amet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consectetur</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adipiscing</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elit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Sed do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eiusmod</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tempor</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incididunt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ut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labore et dolore magna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aliqua</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Ut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enim</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ad minim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veniam</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quis</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nostrud</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exercitation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ullamco</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laboris</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nisi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ut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aliquip</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ex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ea</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commodo</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consequat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Duis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aute</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irure</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dolor in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reprehenderit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in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voluptate</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velit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esse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cillum</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dolore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eu</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fugiat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nulla</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pariatur</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Excepteur</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sint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occaecat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cupidatat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non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proident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sunt in culpa qui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officia</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deserunt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mollit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anim</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id est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laborum.Curabitur</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pretium</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tincidunt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lacus</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Nulla gravida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orci</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odio</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Nullam</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varius</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turpis</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et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commodo</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pharetra, est eros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bibendum</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elit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nec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luctus</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magna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felis</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sollicitudin</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mauris</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Integer in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mauris</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eu</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nibh</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a:t>
            </a:r>
          </a:p>
        </p:txBody>
      </p:sp>
      <p:sp>
        <p:nvSpPr>
          <p:cNvPr id="46" name="TextBox 45">
            <a:extLst>
              <a:ext uri="{FF2B5EF4-FFF2-40B4-BE49-F238E27FC236}">
                <a16:creationId xmlns:a16="http://schemas.microsoft.com/office/drawing/2014/main" id="{B773D01D-8DCD-7C91-E7D8-51D5CD032260}"/>
              </a:ext>
            </a:extLst>
          </p:cNvPr>
          <p:cNvSpPr txBox="1"/>
          <p:nvPr/>
        </p:nvSpPr>
        <p:spPr>
          <a:xfrm>
            <a:off x="765401" y="1889173"/>
            <a:ext cx="10392161" cy="598625"/>
          </a:xfrm>
          <a:prstGeom prst="rect">
            <a:avLst/>
          </a:prstGeom>
          <a:noFill/>
        </p:spPr>
        <p:txBody>
          <a:bodyPr wrap="square" rtlCol="0">
            <a:spAutoFit/>
          </a:bodyPr>
          <a:lstStyle/>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Lorem ipsum dolor sit </a:t>
            </a:r>
            <a:r>
              <a:rPr kumimoji="0" lang="en-US" sz="1600" b="0" i="1" u="none" strike="noStrike" kern="1200" cap="none" spc="0" normalizeH="0" baseline="0" noProof="0" dirty="0" err="1">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amet</a:t>
            </a: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 </a:t>
            </a:r>
            <a:r>
              <a:rPr kumimoji="0" lang="en-US" sz="1600" b="0" i="1" u="none" strike="noStrike" kern="1200" cap="none" spc="0" normalizeH="0" baseline="0" noProof="0" dirty="0" err="1">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consectetur</a:t>
            </a: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 </a:t>
            </a:r>
            <a:r>
              <a:rPr kumimoji="0" lang="en-US" sz="1600" b="0" i="1" u="none" strike="noStrike" kern="1200" cap="none" spc="0" normalizeH="0" baseline="0" noProof="0" dirty="0" err="1">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adipiscing</a:t>
            </a: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 </a:t>
            </a:r>
            <a:r>
              <a:rPr kumimoji="0" lang="en-US" sz="1600" b="0" i="1" u="none" strike="noStrike" kern="1200" cap="none" spc="0" normalizeH="0" baseline="0" noProof="0" dirty="0" err="1">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elit</a:t>
            </a: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 Sed do </a:t>
            </a:r>
            <a:r>
              <a:rPr kumimoji="0" lang="en-US" sz="1600" b="0" i="1" u="none" strike="noStrike" kern="1200" cap="none" spc="0" normalizeH="0" baseline="0" noProof="0" dirty="0" err="1">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eiusmod</a:t>
            </a: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 </a:t>
            </a:r>
            <a:r>
              <a:rPr kumimoji="0" lang="en-US" sz="1600" b="0" i="1" u="none" strike="noStrike" kern="1200" cap="none" spc="0" normalizeH="0" baseline="0" noProof="0" dirty="0" err="1">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tempor</a:t>
            </a: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 </a:t>
            </a:r>
            <a:r>
              <a:rPr kumimoji="0" lang="en-US" sz="1600" b="0" i="1" u="none" strike="noStrike" kern="1200" cap="none" spc="0" normalizeH="0" baseline="0" noProof="0" dirty="0" err="1">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incididunt</a:t>
            </a: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 </a:t>
            </a:r>
            <a:r>
              <a:rPr kumimoji="0" lang="en-US" sz="1600" b="0" i="1" u="none" strike="noStrike" kern="1200" cap="none" spc="0" normalizeH="0" baseline="0" noProof="0" dirty="0" err="1">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ut</a:t>
            </a: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 labore et dolore magna </a:t>
            </a:r>
            <a:r>
              <a:rPr kumimoji="0" lang="en-US" sz="1600" b="0" i="1" u="none" strike="noStrike" kern="1200" cap="none" spc="0" normalizeH="0" baseline="0" noProof="0" dirty="0" err="1">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aliqua</a:t>
            </a: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 Ut </a:t>
            </a:r>
            <a:r>
              <a:rPr kumimoji="0" lang="en-US" sz="1600" b="0" i="1" u="none" strike="noStrike" kern="1200" cap="none" spc="0" normalizeH="0" baseline="0" noProof="0" dirty="0" err="1">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enim</a:t>
            </a: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 ad minim </a:t>
            </a:r>
            <a:r>
              <a:rPr kumimoji="0" lang="en-US" sz="1600" b="0" i="1" u="none" strike="noStrike" kern="1200" cap="none" spc="0" normalizeH="0" baseline="0" noProof="0" dirty="0" err="1">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veniam</a:t>
            </a: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a:t>
            </a:r>
          </a:p>
        </p:txBody>
      </p:sp>
    </p:spTree>
    <p:extLst>
      <p:ext uri="{BB962C8B-B14F-4D97-AF65-F5344CB8AC3E}">
        <p14:creationId xmlns:p14="http://schemas.microsoft.com/office/powerpoint/2010/main" val="20962512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D41C4-EB34-CB75-75F7-2F47956BA181}"/>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88EB588-4191-3D9B-E31F-FBA3F0695A18}"/>
              </a:ext>
            </a:extLst>
          </p:cNvPr>
          <p:cNvSpPr txBox="1"/>
          <p:nvPr/>
        </p:nvSpPr>
        <p:spPr>
          <a:xfrm>
            <a:off x="717044" y="752762"/>
            <a:ext cx="5269415" cy="650819"/>
          </a:xfrm>
          <a:prstGeom prst="rect">
            <a:avLst/>
          </a:prstGeom>
          <a:noFill/>
        </p:spPr>
        <p:txBody>
          <a:bodyPr wrap="square" rtlCol="0">
            <a:spAutoFit/>
          </a:bodyPr>
          <a:lstStyle/>
          <a:p>
            <a:pPr marL="0" marR="0" lvl="0" indent="0" algn="l" defTabSz="914400" rtl="0" eaLnBrk="1" fontAlgn="auto" latinLnBrk="0" hangingPunct="1">
              <a:lnSpc>
                <a:spcPts val="4500"/>
              </a:lnSpc>
              <a:spcBef>
                <a:spcPts val="0"/>
              </a:spcBef>
              <a:spcAft>
                <a:spcPts val="0"/>
              </a:spcAft>
              <a:buClrTx/>
              <a:buSzTx/>
              <a:buFontTx/>
              <a:buNone/>
              <a:tabLst/>
              <a:defRPr/>
            </a:pPr>
            <a:r>
              <a:rPr kumimoji="0" lang="en-US" sz="3500" b="0" i="0" u="none" strike="noStrike" kern="1200" cap="none" spc="0" normalizeH="0" baseline="0" noProof="0" dirty="0" err="1">
                <a:ln>
                  <a:noFill/>
                </a:ln>
                <a:solidFill>
                  <a:schemeClr val="tx1">
                    <a:lumMod val="65000"/>
                    <a:lumOff val="35000"/>
                  </a:schemeClr>
                </a:solidFill>
                <a:effectLst/>
                <a:uLnTx/>
                <a:uFillTx/>
                <a:latin typeface="Poppins Black" panose="00000A00000000000000" pitchFamily="2" charset="0"/>
                <a:cs typeface="Poppins Black" panose="00000A00000000000000" pitchFamily="2" charset="0"/>
              </a:rPr>
              <a:t>Texto</a:t>
            </a:r>
            <a:r>
              <a:rPr lang="en-US" sz="3500" dirty="0">
                <a:solidFill>
                  <a:srgbClr val="7A5245"/>
                </a:solidFill>
                <a:latin typeface="Poppins Black" panose="00000A00000000000000" pitchFamily="2" charset="0"/>
                <a:cs typeface="Poppins Black" panose="00000A00000000000000" pitchFamily="2" charset="0"/>
              </a:rPr>
              <a:t> com </a:t>
            </a:r>
            <a:r>
              <a:rPr lang="en-US" sz="3500" dirty="0" err="1">
                <a:solidFill>
                  <a:srgbClr val="7A5245"/>
                </a:solidFill>
                <a:latin typeface="Poppins Black" panose="00000A00000000000000" pitchFamily="2" charset="0"/>
                <a:cs typeface="Poppins Black" panose="00000A00000000000000" pitchFamily="2" charset="0"/>
              </a:rPr>
              <a:t>imagem</a:t>
            </a:r>
            <a:endParaRPr kumimoji="0" lang="en-US" sz="3500" b="0" i="0" u="none" strike="noStrike" kern="1200" cap="none" spc="0" normalizeH="0" baseline="0" noProof="0" dirty="0">
              <a:ln>
                <a:noFill/>
              </a:ln>
              <a:solidFill>
                <a:srgbClr val="7A5245"/>
              </a:solidFill>
              <a:effectLst/>
              <a:uLnTx/>
              <a:uFillTx/>
              <a:latin typeface="Poppins Black" panose="00000A00000000000000" pitchFamily="2" charset="0"/>
              <a:cs typeface="Poppins Black" panose="00000A00000000000000" pitchFamily="2" charset="0"/>
            </a:endParaRPr>
          </a:p>
        </p:txBody>
      </p:sp>
      <p:sp>
        <p:nvSpPr>
          <p:cNvPr id="106" name="TextBox 105">
            <a:extLst>
              <a:ext uri="{FF2B5EF4-FFF2-40B4-BE49-F238E27FC236}">
                <a16:creationId xmlns:a16="http://schemas.microsoft.com/office/drawing/2014/main" id="{28390A44-BE98-DBAB-F6C3-71B71D357017}"/>
              </a:ext>
            </a:extLst>
          </p:cNvPr>
          <p:cNvSpPr txBox="1"/>
          <p:nvPr/>
        </p:nvSpPr>
        <p:spPr>
          <a:xfrm>
            <a:off x="9207999" y="5620705"/>
            <a:ext cx="212933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Poppins" panose="00000500000000000000" pitchFamily="2" charset="0"/>
                <a:ea typeface="Jost" pitchFamily="2" charset="0"/>
                <a:cs typeface="Poppins" panose="00000500000000000000" pitchFamily="2" charset="0"/>
              </a:rPr>
              <a:t>Total - </a:t>
            </a:r>
            <a:r>
              <a:rPr kumimoji="0" lang="en-US" sz="1400" b="0" i="0" u="none" strike="noStrike" kern="1200" cap="none" spc="0" normalizeH="0" baseline="0" noProof="0" dirty="0">
                <a:ln>
                  <a:noFill/>
                </a:ln>
                <a:solidFill>
                  <a:prstClr val="white"/>
                </a:solidFill>
                <a:effectLst/>
                <a:uLnTx/>
                <a:uFillTx/>
                <a:latin typeface="Poppins" panose="00000500000000000000" pitchFamily="2" charset="0"/>
                <a:cs typeface="Poppins" panose="00000500000000000000" pitchFamily="2" charset="0"/>
              </a:rPr>
              <a:t>$ XXX.XX</a:t>
            </a:r>
            <a:endParaRPr kumimoji="0" lang="en-US" sz="1400" b="0" i="0" u="none" strike="noStrike" kern="1200" cap="none" spc="0" normalizeH="0" baseline="0" noProof="0" dirty="0">
              <a:ln>
                <a:noFill/>
              </a:ln>
              <a:solidFill>
                <a:prstClr val="white"/>
              </a:solidFill>
              <a:effectLst/>
              <a:uLnTx/>
              <a:uFillTx/>
              <a:latin typeface="Poppins" panose="00000500000000000000" pitchFamily="2" charset="0"/>
              <a:ea typeface="Jost" pitchFamily="2" charset="0"/>
              <a:cs typeface="Poppins" panose="00000500000000000000" pitchFamily="2" charset="0"/>
            </a:endParaRPr>
          </a:p>
        </p:txBody>
      </p:sp>
      <p:sp>
        <p:nvSpPr>
          <p:cNvPr id="45" name="TextBox 44">
            <a:extLst>
              <a:ext uri="{FF2B5EF4-FFF2-40B4-BE49-F238E27FC236}">
                <a16:creationId xmlns:a16="http://schemas.microsoft.com/office/drawing/2014/main" id="{58AF346A-C4EB-CB30-88A7-230F8337C152}"/>
              </a:ext>
            </a:extLst>
          </p:cNvPr>
          <p:cNvSpPr txBox="1"/>
          <p:nvPr/>
        </p:nvSpPr>
        <p:spPr>
          <a:xfrm>
            <a:off x="765401" y="2964049"/>
            <a:ext cx="5330599" cy="2135969"/>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Lorem ipsum dolor sit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amet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consectetur</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adipiscing</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elit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Sed do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eiusmod</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tempor</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incididunt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ut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labore et dolore magna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aliqua</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Ut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enim</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ad minim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veniam</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quis</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nostrud</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exercitation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ullamco</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laboris</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nisi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ut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aliquip</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ex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ea</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commodo</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consequat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Duis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aute</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irure</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dolor in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reprehenderit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in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voluptate</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velit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esse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cillum</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dolore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eu</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fugiat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nulla</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pariatur</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Excepteur</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sint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occaecat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cupidatat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non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proident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sunt in culpa qui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officia</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deserunt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mollit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anim</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id est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laborum.Curabitur</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pretium</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tincidunt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lacus</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Nulla gravida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orci</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odio</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Nullam</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varius</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turpis</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et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commodo</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pharetra, est eros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bibendum</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elit</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nec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luctus</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magna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felis</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sollicitudin</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mauris</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Integer in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mauris</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eu</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 </a:t>
            </a:r>
            <a:r>
              <a:rPr kumimoji="0" lang="en-US" sz="1200" b="0" i="1" u="none" strike="noStrike" kern="1200" cap="none" spc="0" normalizeH="0" baseline="0" noProof="0" dirty="0" err="1">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nibh</a:t>
            </a:r>
            <a:r>
              <a:rPr kumimoji="0" lang="en-US" sz="12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a:t>
            </a:r>
          </a:p>
        </p:txBody>
      </p:sp>
      <p:sp>
        <p:nvSpPr>
          <p:cNvPr id="46" name="TextBox 45">
            <a:extLst>
              <a:ext uri="{FF2B5EF4-FFF2-40B4-BE49-F238E27FC236}">
                <a16:creationId xmlns:a16="http://schemas.microsoft.com/office/drawing/2014/main" id="{7B0E78B1-2A8A-D38D-F1E4-869975C8FF96}"/>
              </a:ext>
            </a:extLst>
          </p:cNvPr>
          <p:cNvSpPr txBox="1"/>
          <p:nvPr/>
        </p:nvSpPr>
        <p:spPr>
          <a:xfrm>
            <a:off x="765401" y="1731644"/>
            <a:ext cx="5468251" cy="1111586"/>
          </a:xfrm>
          <a:prstGeom prst="rect">
            <a:avLst/>
          </a:prstGeom>
          <a:noFill/>
        </p:spPr>
        <p:txBody>
          <a:bodyPr wrap="square" rtlCol="0">
            <a:spAutoFit/>
          </a:bodyPr>
          <a:lstStyle/>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Lorem ipsum dolor sit </a:t>
            </a:r>
            <a:r>
              <a:rPr kumimoji="0" lang="en-US" sz="1600" b="0" i="1" u="none" strike="noStrike" kern="1200" cap="none" spc="0" normalizeH="0" baseline="0" noProof="0" dirty="0" err="1">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amet</a:t>
            </a: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 </a:t>
            </a:r>
            <a:r>
              <a:rPr kumimoji="0" lang="en-US" sz="1600" b="0" i="1" u="none" strike="noStrike" kern="1200" cap="none" spc="0" normalizeH="0" baseline="0" noProof="0" dirty="0" err="1">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consectetur</a:t>
            </a: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 </a:t>
            </a:r>
            <a:r>
              <a:rPr kumimoji="0" lang="en-US" sz="1600" b="0" i="1" u="none" strike="noStrike" kern="1200" cap="none" spc="0" normalizeH="0" baseline="0" noProof="0" dirty="0" err="1">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adipiscing</a:t>
            </a: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 </a:t>
            </a:r>
            <a:r>
              <a:rPr kumimoji="0" lang="en-US" sz="1600" b="0" i="1" u="none" strike="noStrike" kern="1200" cap="none" spc="0" normalizeH="0" baseline="0" noProof="0" dirty="0" err="1">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elit</a:t>
            </a: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 Sed do </a:t>
            </a:r>
            <a:r>
              <a:rPr kumimoji="0" lang="en-US" sz="1600" b="0" i="1" u="none" strike="noStrike" kern="1200" cap="none" spc="0" normalizeH="0" baseline="0" noProof="0" dirty="0" err="1">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eiusmod</a:t>
            </a: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 </a:t>
            </a:r>
            <a:r>
              <a:rPr kumimoji="0" lang="en-US" sz="1600" b="0" i="1" u="none" strike="noStrike" kern="1200" cap="none" spc="0" normalizeH="0" baseline="0" noProof="0" dirty="0" err="1">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tempor</a:t>
            </a: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 </a:t>
            </a:r>
            <a:r>
              <a:rPr kumimoji="0" lang="en-US" sz="1600" b="0" i="1" u="none" strike="noStrike" kern="1200" cap="none" spc="0" normalizeH="0" baseline="0" noProof="0" dirty="0" err="1">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incididunt</a:t>
            </a: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 </a:t>
            </a:r>
            <a:r>
              <a:rPr kumimoji="0" lang="en-US" sz="1600" b="0" i="1" u="none" strike="noStrike" kern="1200" cap="none" spc="0" normalizeH="0" baseline="0" noProof="0" dirty="0" err="1">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ut</a:t>
            </a: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 labore et dolore magna </a:t>
            </a:r>
            <a:r>
              <a:rPr kumimoji="0" lang="en-US" sz="1600" b="0" i="1" u="none" strike="noStrike" kern="1200" cap="none" spc="0" normalizeH="0" baseline="0" noProof="0" dirty="0" err="1">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aliqua</a:t>
            </a: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 Ut </a:t>
            </a:r>
            <a:r>
              <a:rPr kumimoji="0" lang="en-US" sz="1600" b="0" i="1" u="none" strike="noStrike" kern="1200" cap="none" spc="0" normalizeH="0" baseline="0" noProof="0" dirty="0" err="1">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enim</a:t>
            </a: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 ad minim </a:t>
            </a:r>
            <a:r>
              <a:rPr kumimoji="0" lang="en-US" sz="1600" b="0" i="1" u="none" strike="noStrike" kern="1200" cap="none" spc="0" normalizeH="0" baseline="0" noProof="0" dirty="0" err="1">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veniam</a:t>
            </a:r>
            <a:r>
              <a:rPr kumimoji="0" lang="en-US" sz="1600" b="0" i="1" u="none" strike="noStrike" kern="1200" cap="none" spc="0" normalizeH="0" baseline="0" noProof="0" dirty="0">
                <a:ln>
                  <a:noFill/>
                </a:ln>
                <a:solidFill>
                  <a:srgbClr val="7A5245"/>
                </a:solidFill>
                <a:effectLst/>
                <a:uLnTx/>
                <a:uFillTx/>
                <a:latin typeface="Poppins Medium" panose="00000600000000000000" pitchFamily="2" charset="0"/>
                <a:ea typeface="Open Sans" panose="020B0606030504020204" pitchFamily="34" charset="0"/>
                <a:cs typeface="Poppins Medium" panose="00000600000000000000" pitchFamily="2" charset="0"/>
              </a:rPr>
              <a:t>.</a:t>
            </a:r>
          </a:p>
        </p:txBody>
      </p:sp>
      <p:sp>
        <p:nvSpPr>
          <p:cNvPr id="2" name="Retângulo 1">
            <a:extLst>
              <a:ext uri="{FF2B5EF4-FFF2-40B4-BE49-F238E27FC236}">
                <a16:creationId xmlns:a16="http://schemas.microsoft.com/office/drawing/2014/main" id="{C46008FF-E40A-13CD-47A2-1D4DEEF39B80}"/>
              </a:ext>
            </a:extLst>
          </p:cNvPr>
          <p:cNvSpPr/>
          <p:nvPr/>
        </p:nvSpPr>
        <p:spPr>
          <a:xfrm>
            <a:off x="6587613" y="0"/>
            <a:ext cx="5604387" cy="6858000"/>
          </a:xfrm>
          <a:prstGeom prst="rect">
            <a:avLst/>
          </a:prstGeom>
          <a:blipFill dpi="0" rotWithShape="1">
            <a:blip r:embed="rId2">
              <a:extLst>
                <a:ext uri="{28A0092B-C50C-407E-A947-70E740481C1C}">
                  <a14:useLocalDpi xmlns:a14="http://schemas.microsoft.com/office/drawing/2010/main" val="0"/>
                </a:ext>
              </a:extLst>
            </a:blip>
            <a:srcRect/>
            <a:stretch>
              <a:fillRect l="-41776" r="-4177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74254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C653518-6283-4121-989F-35E15D9C8688}"/>
              </a:ext>
            </a:extLst>
          </p:cNvPr>
          <p:cNvSpPr txBox="1"/>
          <p:nvPr/>
        </p:nvSpPr>
        <p:spPr>
          <a:xfrm>
            <a:off x="717044" y="752762"/>
            <a:ext cx="5269415" cy="650819"/>
          </a:xfrm>
          <a:prstGeom prst="rect">
            <a:avLst/>
          </a:prstGeom>
          <a:noFill/>
        </p:spPr>
        <p:txBody>
          <a:bodyPr wrap="square" rtlCol="0">
            <a:spAutoFit/>
          </a:bodyPr>
          <a:lstStyle/>
          <a:p>
            <a:pPr marL="0" marR="0" lvl="0" indent="0" algn="l" defTabSz="914400" rtl="0" eaLnBrk="1" fontAlgn="auto" latinLnBrk="0" hangingPunct="1">
              <a:lnSpc>
                <a:spcPts val="4500"/>
              </a:lnSpc>
              <a:spcBef>
                <a:spcPts val="0"/>
              </a:spcBef>
              <a:spcAft>
                <a:spcPts val="0"/>
              </a:spcAft>
              <a:buClrTx/>
              <a:buSzTx/>
              <a:buFontTx/>
              <a:buNone/>
              <a:tabLst/>
              <a:defRPr/>
            </a:pPr>
            <a:r>
              <a:rPr kumimoji="0" lang="en-US" sz="3500" b="0" i="0" u="none" strike="noStrike" kern="1200" cap="none" spc="0" normalizeH="0" baseline="0" noProof="0" dirty="0">
                <a:ln>
                  <a:noFill/>
                </a:ln>
                <a:solidFill>
                  <a:srgbClr val="7A5245"/>
                </a:solidFill>
                <a:effectLst/>
                <a:uLnTx/>
                <a:uFillTx/>
                <a:latin typeface="Poppins Black" panose="00000A00000000000000" pitchFamily="2" charset="0"/>
                <a:cs typeface="Poppins Black" panose="00000A00000000000000" pitchFamily="2" charset="0"/>
              </a:rPr>
              <a:t>PLANILHA</a:t>
            </a:r>
          </a:p>
        </p:txBody>
      </p:sp>
      <p:grpSp>
        <p:nvGrpSpPr>
          <p:cNvPr id="2" name="Group 1">
            <a:extLst>
              <a:ext uri="{FF2B5EF4-FFF2-40B4-BE49-F238E27FC236}">
                <a16:creationId xmlns:a16="http://schemas.microsoft.com/office/drawing/2014/main" id="{D4B20CDA-DC3A-4AE3-9B61-8609163FB635}"/>
              </a:ext>
            </a:extLst>
          </p:cNvPr>
          <p:cNvGrpSpPr/>
          <p:nvPr/>
        </p:nvGrpSpPr>
        <p:grpSpPr>
          <a:xfrm>
            <a:off x="4979545" y="2491716"/>
            <a:ext cx="6337243" cy="3459174"/>
            <a:chOff x="882263" y="2491716"/>
            <a:chExt cx="6337243" cy="3459174"/>
          </a:xfrm>
        </p:grpSpPr>
        <p:cxnSp>
          <p:nvCxnSpPr>
            <p:cNvPr id="61" name="Straight Connector 60">
              <a:extLst>
                <a:ext uri="{FF2B5EF4-FFF2-40B4-BE49-F238E27FC236}">
                  <a16:creationId xmlns:a16="http://schemas.microsoft.com/office/drawing/2014/main" id="{A9807DF5-A9A2-419B-9688-5147488D04DB}"/>
                </a:ext>
              </a:extLst>
            </p:cNvPr>
            <p:cNvCxnSpPr>
              <a:cxnSpLocks/>
            </p:cNvCxnSpPr>
            <p:nvPr/>
          </p:nvCxnSpPr>
          <p:spPr>
            <a:xfrm>
              <a:off x="882263" y="2730029"/>
              <a:ext cx="0" cy="2813847"/>
            </a:xfrm>
            <a:prstGeom prst="line">
              <a:avLst/>
            </a:prstGeom>
            <a:ln w="19050">
              <a:solidFill>
                <a:srgbClr val="7A5245"/>
              </a:solidFill>
            </a:ln>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id="{64BC92EC-6F4E-46AD-A5D3-3FB3641B2C5B}"/>
                </a:ext>
              </a:extLst>
            </p:cNvPr>
            <p:cNvSpPr/>
            <p:nvPr/>
          </p:nvSpPr>
          <p:spPr>
            <a:xfrm>
              <a:off x="882263" y="2491716"/>
              <a:ext cx="6337243" cy="388407"/>
            </a:xfrm>
            <a:prstGeom prst="rect">
              <a:avLst/>
            </a:prstGeom>
            <a:solidFill>
              <a:srgbClr val="7A5245"/>
            </a:solidFill>
            <a:ln w="19050">
              <a:solidFill>
                <a:srgbClr val="7A52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oppins" panose="00000500000000000000" pitchFamily="2" charset="0"/>
                <a:cs typeface="Poppins" panose="00000500000000000000" pitchFamily="2" charset="0"/>
              </a:endParaRPr>
            </a:p>
          </p:txBody>
        </p:sp>
        <p:grpSp>
          <p:nvGrpSpPr>
            <p:cNvPr id="2052" name="Group 2051">
              <a:extLst>
                <a:ext uri="{FF2B5EF4-FFF2-40B4-BE49-F238E27FC236}">
                  <a16:creationId xmlns:a16="http://schemas.microsoft.com/office/drawing/2014/main" id="{4C95508A-D42E-471E-9C2F-1F1E25CE3B4E}"/>
                </a:ext>
              </a:extLst>
            </p:cNvPr>
            <p:cNvGrpSpPr/>
            <p:nvPr/>
          </p:nvGrpSpPr>
          <p:grpSpPr>
            <a:xfrm>
              <a:off x="3668236" y="2880122"/>
              <a:ext cx="1472874" cy="3070767"/>
              <a:chOff x="4067220" y="2491714"/>
              <a:chExt cx="1073889" cy="3459176"/>
            </a:xfrm>
          </p:grpSpPr>
          <p:cxnSp>
            <p:nvCxnSpPr>
              <p:cNvPr id="70" name="Straight Connector 69">
                <a:extLst>
                  <a:ext uri="{FF2B5EF4-FFF2-40B4-BE49-F238E27FC236}">
                    <a16:creationId xmlns:a16="http://schemas.microsoft.com/office/drawing/2014/main" id="{22D00315-1078-4FF6-8C58-8EB8299C2BCA}"/>
                  </a:ext>
                </a:extLst>
              </p:cNvPr>
              <p:cNvCxnSpPr>
                <a:cxnSpLocks/>
              </p:cNvCxnSpPr>
              <p:nvPr/>
            </p:nvCxnSpPr>
            <p:spPr>
              <a:xfrm>
                <a:off x="4067220" y="2491714"/>
                <a:ext cx="0" cy="3021640"/>
              </a:xfrm>
              <a:prstGeom prst="line">
                <a:avLst/>
              </a:prstGeom>
              <a:ln w="19050">
                <a:solidFill>
                  <a:srgbClr val="7A5245"/>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C2C7E1AA-8401-4848-94A6-83CD091BE1DA}"/>
                  </a:ext>
                </a:extLst>
              </p:cNvPr>
              <p:cNvCxnSpPr>
                <a:cxnSpLocks/>
              </p:cNvCxnSpPr>
              <p:nvPr/>
            </p:nvCxnSpPr>
            <p:spPr>
              <a:xfrm>
                <a:off x="5141109" y="2491716"/>
                <a:ext cx="0" cy="3459174"/>
              </a:xfrm>
              <a:prstGeom prst="line">
                <a:avLst/>
              </a:prstGeom>
              <a:ln w="19050">
                <a:solidFill>
                  <a:srgbClr val="7A5245"/>
                </a:solidFill>
              </a:ln>
            </p:spPr>
            <p:style>
              <a:lnRef idx="1">
                <a:schemeClr val="accent1"/>
              </a:lnRef>
              <a:fillRef idx="0">
                <a:schemeClr val="accent1"/>
              </a:fillRef>
              <a:effectRef idx="0">
                <a:schemeClr val="accent1"/>
              </a:effectRef>
              <a:fontRef idx="minor">
                <a:schemeClr val="tx1"/>
              </a:fontRef>
            </p:style>
          </p:cxnSp>
        </p:grpSp>
        <p:cxnSp>
          <p:nvCxnSpPr>
            <p:cNvPr id="65" name="Straight Connector 64">
              <a:extLst>
                <a:ext uri="{FF2B5EF4-FFF2-40B4-BE49-F238E27FC236}">
                  <a16:creationId xmlns:a16="http://schemas.microsoft.com/office/drawing/2014/main" id="{7B6343C1-1A12-4559-9432-BC404004B19A}"/>
                </a:ext>
              </a:extLst>
            </p:cNvPr>
            <p:cNvCxnSpPr>
              <a:cxnSpLocks/>
            </p:cNvCxnSpPr>
            <p:nvPr/>
          </p:nvCxnSpPr>
          <p:spPr>
            <a:xfrm>
              <a:off x="882264" y="3327992"/>
              <a:ext cx="6337242" cy="0"/>
            </a:xfrm>
            <a:prstGeom prst="line">
              <a:avLst/>
            </a:prstGeom>
            <a:ln w="19050">
              <a:solidFill>
                <a:srgbClr val="7A5245"/>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BADEB62C-14E9-4875-998B-0C29B5B6A6EA}"/>
                </a:ext>
              </a:extLst>
            </p:cNvPr>
            <p:cNvCxnSpPr>
              <a:cxnSpLocks/>
            </p:cNvCxnSpPr>
            <p:nvPr/>
          </p:nvCxnSpPr>
          <p:spPr>
            <a:xfrm>
              <a:off x="882263" y="3777218"/>
              <a:ext cx="6337243" cy="0"/>
            </a:xfrm>
            <a:prstGeom prst="line">
              <a:avLst/>
            </a:prstGeom>
            <a:ln w="19050">
              <a:solidFill>
                <a:srgbClr val="7A5245"/>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A39B4E76-3921-4B26-AF59-6A4CA06AE5C9}"/>
                </a:ext>
              </a:extLst>
            </p:cNvPr>
            <p:cNvCxnSpPr>
              <a:cxnSpLocks/>
            </p:cNvCxnSpPr>
            <p:nvPr/>
          </p:nvCxnSpPr>
          <p:spPr>
            <a:xfrm>
              <a:off x="882263" y="4226444"/>
              <a:ext cx="6337243" cy="0"/>
            </a:xfrm>
            <a:prstGeom prst="line">
              <a:avLst/>
            </a:prstGeom>
            <a:ln w="19050">
              <a:solidFill>
                <a:srgbClr val="7A5245"/>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B50BA540-FB98-43CA-A894-A9F81DF19567}"/>
                </a:ext>
              </a:extLst>
            </p:cNvPr>
            <p:cNvCxnSpPr>
              <a:cxnSpLocks/>
            </p:cNvCxnSpPr>
            <p:nvPr/>
          </p:nvCxnSpPr>
          <p:spPr>
            <a:xfrm>
              <a:off x="882263" y="4675670"/>
              <a:ext cx="6337243" cy="0"/>
            </a:xfrm>
            <a:prstGeom prst="line">
              <a:avLst/>
            </a:prstGeom>
            <a:ln w="19050">
              <a:solidFill>
                <a:srgbClr val="7A5245"/>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99989A82-FAAC-481F-B3C4-F3D8EB29D52A}"/>
                </a:ext>
              </a:extLst>
            </p:cNvPr>
            <p:cNvCxnSpPr>
              <a:cxnSpLocks/>
            </p:cNvCxnSpPr>
            <p:nvPr/>
          </p:nvCxnSpPr>
          <p:spPr>
            <a:xfrm>
              <a:off x="882263" y="5124895"/>
              <a:ext cx="6337243" cy="0"/>
            </a:xfrm>
            <a:prstGeom prst="line">
              <a:avLst/>
            </a:prstGeom>
            <a:ln w="19050">
              <a:solidFill>
                <a:srgbClr val="7A5245"/>
              </a:solidFill>
            </a:ln>
          </p:spPr>
          <p:style>
            <a:lnRef idx="1">
              <a:schemeClr val="accent1"/>
            </a:lnRef>
            <a:fillRef idx="0">
              <a:schemeClr val="accent1"/>
            </a:fillRef>
            <a:effectRef idx="0">
              <a:schemeClr val="accent1"/>
            </a:effectRef>
            <a:fontRef idx="minor">
              <a:schemeClr val="tx1"/>
            </a:fontRef>
          </p:style>
        </p:cxnSp>
        <p:sp>
          <p:nvSpPr>
            <p:cNvPr id="63" name="Rectangle 62">
              <a:extLst>
                <a:ext uri="{FF2B5EF4-FFF2-40B4-BE49-F238E27FC236}">
                  <a16:creationId xmlns:a16="http://schemas.microsoft.com/office/drawing/2014/main" id="{707B80B4-C7FF-48A8-B948-9F15B3583B86}"/>
                </a:ext>
              </a:extLst>
            </p:cNvPr>
            <p:cNvSpPr/>
            <p:nvPr/>
          </p:nvSpPr>
          <p:spPr>
            <a:xfrm>
              <a:off x="5141109" y="5562481"/>
              <a:ext cx="2078397" cy="388407"/>
            </a:xfrm>
            <a:prstGeom prst="rect">
              <a:avLst/>
            </a:prstGeom>
            <a:solidFill>
              <a:srgbClr val="7A5245"/>
            </a:solidFill>
            <a:ln w="19050">
              <a:solidFill>
                <a:srgbClr val="7A52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oppins" panose="00000500000000000000" pitchFamily="2" charset="0"/>
                <a:cs typeface="Poppins" panose="00000500000000000000" pitchFamily="2" charset="0"/>
              </a:endParaRPr>
            </a:p>
          </p:txBody>
        </p:sp>
        <p:cxnSp>
          <p:nvCxnSpPr>
            <p:cNvPr id="64" name="Straight Connector 63">
              <a:extLst>
                <a:ext uri="{FF2B5EF4-FFF2-40B4-BE49-F238E27FC236}">
                  <a16:creationId xmlns:a16="http://schemas.microsoft.com/office/drawing/2014/main" id="{D0EB6536-3B52-4AD9-9514-BA4AA0BA0F0A}"/>
                </a:ext>
              </a:extLst>
            </p:cNvPr>
            <p:cNvCxnSpPr>
              <a:cxnSpLocks/>
            </p:cNvCxnSpPr>
            <p:nvPr/>
          </p:nvCxnSpPr>
          <p:spPr>
            <a:xfrm>
              <a:off x="7218785" y="2491716"/>
              <a:ext cx="0" cy="3459174"/>
            </a:xfrm>
            <a:prstGeom prst="line">
              <a:avLst/>
            </a:prstGeom>
            <a:ln w="19050">
              <a:solidFill>
                <a:srgbClr val="7A5245"/>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B4A27C3-6E27-401E-828F-E964C63D2122}"/>
                </a:ext>
              </a:extLst>
            </p:cNvPr>
            <p:cNvCxnSpPr>
              <a:cxnSpLocks/>
            </p:cNvCxnSpPr>
            <p:nvPr/>
          </p:nvCxnSpPr>
          <p:spPr>
            <a:xfrm>
              <a:off x="882263" y="5543876"/>
              <a:ext cx="6337243" cy="0"/>
            </a:xfrm>
            <a:prstGeom prst="line">
              <a:avLst/>
            </a:prstGeom>
            <a:ln w="19050">
              <a:solidFill>
                <a:srgbClr val="7A5245"/>
              </a:solidFill>
            </a:ln>
          </p:spPr>
          <p:style>
            <a:lnRef idx="1">
              <a:schemeClr val="accent1"/>
            </a:lnRef>
            <a:fillRef idx="0">
              <a:schemeClr val="accent1"/>
            </a:fillRef>
            <a:effectRef idx="0">
              <a:schemeClr val="accent1"/>
            </a:effectRef>
            <a:fontRef idx="minor">
              <a:schemeClr val="tx1"/>
            </a:fontRef>
          </p:style>
        </p:cxnSp>
      </p:grpSp>
      <p:sp>
        <p:nvSpPr>
          <p:cNvPr id="78" name="TextBox 77">
            <a:extLst>
              <a:ext uri="{FF2B5EF4-FFF2-40B4-BE49-F238E27FC236}">
                <a16:creationId xmlns:a16="http://schemas.microsoft.com/office/drawing/2014/main" id="{81F91DC8-6715-4DA5-8E57-A980FCC4B800}"/>
              </a:ext>
            </a:extLst>
          </p:cNvPr>
          <p:cNvSpPr txBox="1"/>
          <p:nvPr/>
        </p:nvSpPr>
        <p:spPr>
          <a:xfrm>
            <a:off x="7928778" y="2562875"/>
            <a:ext cx="112861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Poppins" panose="00000500000000000000" pitchFamily="2" charset="0"/>
                <a:cs typeface="Poppins" panose="00000500000000000000" pitchFamily="2" charset="0"/>
              </a:rPr>
              <a:t>Ano</a:t>
            </a:r>
          </a:p>
        </p:txBody>
      </p:sp>
      <p:sp>
        <p:nvSpPr>
          <p:cNvPr id="79" name="TextBox 78">
            <a:extLst>
              <a:ext uri="{FF2B5EF4-FFF2-40B4-BE49-F238E27FC236}">
                <a16:creationId xmlns:a16="http://schemas.microsoft.com/office/drawing/2014/main" id="{B9AB1F38-3BA1-4902-96DF-B6383FF43CFC}"/>
              </a:ext>
            </a:extLst>
          </p:cNvPr>
          <p:cNvSpPr txBox="1"/>
          <p:nvPr/>
        </p:nvSpPr>
        <p:spPr>
          <a:xfrm>
            <a:off x="5236075" y="2562875"/>
            <a:ext cx="189415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white"/>
                </a:solidFill>
                <a:effectLst/>
                <a:uLnTx/>
                <a:uFillTx/>
                <a:latin typeface="Poppins" panose="00000500000000000000" pitchFamily="2" charset="0"/>
                <a:cs typeface="Poppins" panose="00000500000000000000" pitchFamily="2" charset="0"/>
              </a:rPr>
              <a:t>Título</a:t>
            </a:r>
            <a:endParaRPr kumimoji="0" lang="en-US" sz="1200" b="0" i="0" u="none" strike="noStrike" kern="1200" cap="none" spc="0" normalizeH="0" baseline="0" noProof="0" dirty="0">
              <a:ln>
                <a:noFill/>
              </a:ln>
              <a:solidFill>
                <a:prstClr val="white"/>
              </a:solidFill>
              <a:effectLst/>
              <a:uLnTx/>
              <a:uFillTx/>
              <a:latin typeface="Poppins" panose="00000500000000000000" pitchFamily="2" charset="0"/>
              <a:cs typeface="Poppins" panose="00000500000000000000" pitchFamily="2" charset="0"/>
            </a:endParaRPr>
          </a:p>
        </p:txBody>
      </p:sp>
      <p:sp>
        <p:nvSpPr>
          <p:cNvPr id="80" name="TextBox 79">
            <a:extLst>
              <a:ext uri="{FF2B5EF4-FFF2-40B4-BE49-F238E27FC236}">
                <a16:creationId xmlns:a16="http://schemas.microsoft.com/office/drawing/2014/main" id="{473C2E04-E4D6-4682-A217-75F508624BAF}"/>
              </a:ext>
            </a:extLst>
          </p:cNvPr>
          <p:cNvSpPr txBox="1"/>
          <p:nvPr/>
        </p:nvSpPr>
        <p:spPr>
          <a:xfrm>
            <a:off x="9702175" y="2971420"/>
            <a:ext cx="112861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 XXX.XX</a:t>
            </a:r>
          </a:p>
        </p:txBody>
      </p:sp>
      <p:sp>
        <p:nvSpPr>
          <p:cNvPr id="81" name="TextBox 80">
            <a:extLst>
              <a:ext uri="{FF2B5EF4-FFF2-40B4-BE49-F238E27FC236}">
                <a16:creationId xmlns:a16="http://schemas.microsoft.com/office/drawing/2014/main" id="{A52AAC79-4A5D-42CE-ABDC-864566CF0AFE}"/>
              </a:ext>
            </a:extLst>
          </p:cNvPr>
          <p:cNvSpPr txBox="1"/>
          <p:nvPr/>
        </p:nvSpPr>
        <p:spPr>
          <a:xfrm>
            <a:off x="5236075" y="3428432"/>
            <a:ext cx="1894159"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Lorem ipsum dolor </a:t>
            </a:r>
          </a:p>
        </p:txBody>
      </p:sp>
      <p:sp>
        <p:nvSpPr>
          <p:cNvPr id="83" name="TextBox 82">
            <a:extLst>
              <a:ext uri="{FF2B5EF4-FFF2-40B4-BE49-F238E27FC236}">
                <a16:creationId xmlns:a16="http://schemas.microsoft.com/office/drawing/2014/main" id="{D563B36F-DDD1-4961-841B-67FC896A3252}"/>
              </a:ext>
            </a:extLst>
          </p:cNvPr>
          <p:cNvSpPr txBox="1"/>
          <p:nvPr/>
        </p:nvSpPr>
        <p:spPr>
          <a:xfrm>
            <a:off x="5236075" y="3865806"/>
            <a:ext cx="1894159" cy="246221"/>
          </a:xfrm>
          <a:prstGeom prst="rect">
            <a:avLst/>
          </a:prstGeom>
          <a:noFill/>
        </p:spPr>
        <p:txBody>
          <a:bodyPr wrap="square" rtlCol="0">
            <a:spAutoFit/>
          </a:bodyPr>
          <a:lstStyle/>
          <a:p>
            <a:pPr lvl="0">
              <a:defRPr/>
            </a:pPr>
            <a:r>
              <a:rPr lang="en-US" sz="1000" dirty="0">
                <a:solidFill>
                  <a:prstClr val="black"/>
                </a:solidFill>
                <a:latin typeface="Poppins" panose="00000500000000000000" pitchFamily="2" charset="0"/>
                <a:cs typeface="Poppins" panose="00000500000000000000" pitchFamily="2" charset="0"/>
              </a:rPr>
              <a:t>Lorem ipsum dolor </a:t>
            </a:r>
          </a:p>
        </p:txBody>
      </p:sp>
      <p:sp>
        <p:nvSpPr>
          <p:cNvPr id="85" name="TextBox 84">
            <a:extLst>
              <a:ext uri="{FF2B5EF4-FFF2-40B4-BE49-F238E27FC236}">
                <a16:creationId xmlns:a16="http://schemas.microsoft.com/office/drawing/2014/main" id="{67B43F58-A880-420E-9345-7C840B90ED1D}"/>
              </a:ext>
            </a:extLst>
          </p:cNvPr>
          <p:cNvSpPr txBox="1"/>
          <p:nvPr/>
        </p:nvSpPr>
        <p:spPr>
          <a:xfrm>
            <a:off x="5236075" y="2971055"/>
            <a:ext cx="1894159"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Lorem ipsum dolor </a:t>
            </a:r>
          </a:p>
        </p:txBody>
      </p:sp>
      <p:sp>
        <p:nvSpPr>
          <p:cNvPr id="87" name="TextBox 86">
            <a:extLst>
              <a:ext uri="{FF2B5EF4-FFF2-40B4-BE49-F238E27FC236}">
                <a16:creationId xmlns:a16="http://schemas.microsoft.com/office/drawing/2014/main" id="{D4320AE0-5F22-447E-862F-4040D55E36B3}"/>
              </a:ext>
            </a:extLst>
          </p:cNvPr>
          <p:cNvSpPr txBox="1"/>
          <p:nvPr/>
        </p:nvSpPr>
        <p:spPr>
          <a:xfrm>
            <a:off x="5236075" y="4324280"/>
            <a:ext cx="1894159" cy="246221"/>
          </a:xfrm>
          <a:prstGeom prst="rect">
            <a:avLst/>
          </a:prstGeom>
          <a:noFill/>
        </p:spPr>
        <p:txBody>
          <a:bodyPr wrap="square" rtlCol="0">
            <a:spAutoFit/>
          </a:bodyPr>
          <a:lstStyle/>
          <a:p>
            <a:pPr lvl="0">
              <a:defRPr/>
            </a:pPr>
            <a:r>
              <a:rPr lang="en-US" sz="1000" dirty="0">
                <a:solidFill>
                  <a:prstClr val="black"/>
                </a:solidFill>
                <a:latin typeface="Poppins" panose="00000500000000000000" pitchFamily="2" charset="0"/>
                <a:cs typeface="Poppins" panose="00000500000000000000" pitchFamily="2" charset="0"/>
              </a:rPr>
              <a:t>Lorem ipsum dolor </a:t>
            </a:r>
          </a:p>
        </p:txBody>
      </p:sp>
      <p:sp>
        <p:nvSpPr>
          <p:cNvPr id="88" name="TextBox 87">
            <a:extLst>
              <a:ext uri="{FF2B5EF4-FFF2-40B4-BE49-F238E27FC236}">
                <a16:creationId xmlns:a16="http://schemas.microsoft.com/office/drawing/2014/main" id="{F5B3A06B-0F47-42CB-8E68-D43A47BBBCCB}"/>
              </a:ext>
            </a:extLst>
          </p:cNvPr>
          <p:cNvSpPr txBox="1"/>
          <p:nvPr/>
        </p:nvSpPr>
        <p:spPr>
          <a:xfrm>
            <a:off x="9702175" y="2562875"/>
            <a:ext cx="112861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Poppins" panose="00000500000000000000" pitchFamily="2" charset="0"/>
                <a:cs typeface="Poppins" panose="00000500000000000000" pitchFamily="2" charset="0"/>
              </a:rPr>
              <a:t>valor</a:t>
            </a:r>
          </a:p>
        </p:txBody>
      </p:sp>
      <p:sp>
        <p:nvSpPr>
          <p:cNvPr id="89" name="TextBox 88">
            <a:extLst>
              <a:ext uri="{FF2B5EF4-FFF2-40B4-BE49-F238E27FC236}">
                <a16:creationId xmlns:a16="http://schemas.microsoft.com/office/drawing/2014/main" id="{255F2EC6-B30D-4FF7-8804-465563944E65}"/>
              </a:ext>
            </a:extLst>
          </p:cNvPr>
          <p:cNvSpPr txBox="1"/>
          <p:nvPr/>
        </p:nvSpPr>
        <p:spPr>
          <a:xfrm>
            <a:off x="5236075" y="5201873"/>
            <a:ext cx="1894159" cy="246221"/>
          </a:xfrm>
          <a:prstGeom prst="rect">
            <a:avLst/>
          </a:prstGeom>
          <a:noFill/>
        </p:spPr>
        <p:txBody>
          <a:bodyPr wrap="square" rtlCol="0">
            <a:spAutoFit/>
          </a:bodyPr>
          <a:lstStyle/>
          <a:p>
            <a:pPr lvl="0">
              <a:defRPr/>
            </a:pPr>
            <a:r>
              <a:rPr lang="en-US" sz="1000" dirty="0">
                <a:solidFill>
                  <a:prstClr val="black"/>
                </a:solidFill>
                <a:latin typeface="Poppins" panose="00000500000000000000" pitchFamily="2" charset="0"/>
                <a:cs typeface="Poppins" panose="00000500000000000000" pitchFamily="2" charset="0"/>
              </a:rPr>
              <a:t>Lorem ipsum dolor </a:t>
            </a:r>
          </a:p>
        </p:txBody>
      </p:sp>
      <p:sp>
        <p:nvSpPr>
          <p:cNvPr id="90" name="TextBox 89">
            <a:extLst>
              <a:ext uri="{FF2B5EF4-FFF2-40B4-BE49-F238E27FC236}">
                <a16:creationId xmlns:a16="http://schemas.microsoft.com/office/drawing/2014/main" id="{6A676599-251A-448C-A9EB-56C289EA923A}"/>
              </a:ext>
            </a:extLst>
          </p:cNvPr>
          <p:cNvSpPr txBox="1"/>
          <p:nvPr/>
        </p:nvSpPr>
        <p:spPr>
          <a:xfrm>
            <a:off x="5266559" y="4736859"/>
            <a:ext cx="1894159" cy="246221"/>
          </a:xfrm>
          <a:prstGeom prst="rect">
            <a:avLst/>
          </a:prstGeom>
          <a:noFill/>
        </p:spPr>
        <p:txBody>
          <a:bodyPr wrap="square" rtlCol="0">
            <a:spAutoFit/>
          </a:bodyPr>
          <a:lstStyle/>
          <a:p>
            <a:pPr lvl="0">
              <a:defRPr/>
            </a:pPr>
            <a:r>
              <a:rPr lang="en-US" sz="1000" dirty="0">
                <a:solidFill>
                  <a:prstClr val="black"/>
                </a:solidFill>
                <a:latin typeface="Poppins" panose="00000500000000000000" pitchFamily="2" charset="0"/>
                <a:cs typeface="Poppins" panose="00000500000000000000" pitchFamily="2" charset="0"/>
              </a:rPr>
              <a:t>Lorem ipsum dolor </a:t>
            </a:r>
          </a:p>
        </p:txBody>
      </p:sp>
      <p:sp>
        <p:nvSpPr>
          <p:cNvPr id="91" name="TextBox 90">
            <a:extLst>
              <a:ext uri="{FF2B5EF4-FFF2-40B4-BE49-F238E27FC236}">
                <a16:creationId xmlns:a16="http://schemas.microsoft.com/office/drawing/2014/main" id="{46F2BCD5-435A-4010-BDB9-21696C378A22}"/>
              </a:ext>
            </a:extLst>
          </p:cNvPr>
          <p:cNvSpPr txBox="1"/>
          <p:nvPr/>
        </p:nvSpPr>
        <p:spPr>
          <a:xfrm>
            <a:off x="9702175" y="3406897"/>
            <a:ext cx="112861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 XXX.XX</a:t>
            </a:r>
          </a:p>
        </p:txBody>
      </p:sp>
      <p:sp>
        <p:nvSpPr>
          <p:cNvPr id="92" name="TextBox 91">
            <a:extLst>
              <a:ext uri="{FF2B5EF4-FFF2-40B4-BE49-F238E27FC236}">
                <a16:creationId xmlns:a16="http://schemas.microsoft.com/office/drawing/2014/main" id="{825A7236-6283-4AE7-AADB-18A5AD4B4B34}"/>
              </a:ext>
            </a:extLst>
          </p:cNvPr>
          <p:cNvSpPr txBox="1"/>
          <p:nvPr/>
        </p:nvSpPr>
        <p:spPr>
          <a:xfrm>
            <a:off x="9702175" y="3856121"/>
            <a:ext cx="112861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 XXX.XX</a:t>
            </a:r>
          </a:p>
        </p:txBody>
      </p:sp>
      <p:sp>
        <p:nvSpPr>
          <p:cNvPr id="93" name="TextBox 92">
            <a:extLst>
              <a:ext uri="{FF2B5EF4-FFF2-40B4-BE49-F238E27FC236}">
                <a16:creationId xmlns:a16="http://schemas.microsoft.com/office/drawing/2014/main" id="{2BBE8B3A-6365-49BE-ADFB-B0650738D67D}"/>
              </a:ext>
            </a:extLst>
          </p:cNvPr>
          <p:cNvSpPr txBox="1"/>
          <p:nvPr/>
        </p:nvSpPr>
        <p:spPr>
          <a:xfrm>
            <a:off x="9702175" y="4303992"/>
            <a:ext cx="112861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 XXX.XX</a:t>
            </a:r>
          </a:p>
        </p:txBody>
      </p:sp>
      <p:sp>
        <p:nvSpPr>
          <p:cNvPr id="94" name="TextBox 93">
            <a:extLst>
              <a:ext uri="{FF2B5EF4-FFF2-40B4-BE49-F238E27FC236}">
                <a16:creationId xmlns:a16="http://schemas.microsoft.com/office/drawing/2014/main" id="{1C340D47-FE5B-4A75-8F78-D40758FD25E1}"/>
              </a:ext>
            </a:extLst>
          </p:cNvPr>
          <p:cNvSpPr txBox="1"/>
          <p:nvPr/>
        </p:nvSpPr>
        <p:spPr>
          <a:xfrm>
            <a:off x="9702175" y="4783215"/>
            <a:ext cx="112861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 XXX.XX</a:t>
            </a:r>
          </a:p>
        </p:txBody>
      </p:sp>
      <p:sp>
        <p:nvSpPr>
          <p:cNvPr id="95" name="TextBox 94">
            <a:extLst>
              <a:ext uri="{FF2B5EF4-FFF2-40B4-BE49-F238E27FC236}">
                <a16:creationId xmlns:a16="http://schemas.microsoft.com/office/drawing/2014/main" id="{95A1C997-F99C-4D21-9300-F44DA00B2C76}"/>
              </a:ext>
            </a:extLst>
          </p:cNvPr>
          <p:cNvSpPr txBox="1"/>
          <p:nvPr/>
        </p:nvSpPr>
        <p:spPr>
          <a:xfrm>
            <a:off x="9702175" y="5201872"/>
            <a:ext cx="112861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 XXX.XX</a:t>
            </a:r>
          </a:p>
        </p:txBody>
      </p:sp>
      <p:sp>
        <p:nvSpPr>
          <p:cNvPr id="96" name="TextBox 95">
            <a:extLst>
              <a:ext uri="{FF2B5EF4-FFF2-40B4-BE49-F238E27FC236}">
                <a16:creationId xmlns:a16="http://schemas.microsoft.com/office/drawing/2014/main" id="{19366628-3E56-4E6A-B382-CC9481B5D458}"/>
              </a:ext>
            </a:extLst>
          </p:cNvPr>
          <p:cNvSpPr txBox="1"/>
          <p:nvPr/>
        </p:nvSpPr>
        <p:spPr>
          <a:xfrm>
            <a:off x="7937650" y="3009972"/>
            <a:ext cx="112861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2025</a:t>
            </a:r>
          </a:p>
        </p:txBody>
      </p:sp>
      <p:sp>
        <p:nvSpPr>
          <p:cNvPr id="97" name="TextBox 96">
            <a:extLst>
              <a:ext uri="{FF2B5EF4-FFF2-40B4-BE49-F238E27FC236}">
                <a16:creationId xmlns:a16="http://schemas.microsoft.com/office/drawing/2014/main" id="{2FD2CF1F-0592-42E3-8DCD-49BEE4F46BD7}"/>
              </a:ext>
            </a:extLst>
          </p:cNvPr>
          <p:cNvSpPr txBox="1"/>
          <p:nvPr/>
        </p:nvSpPr>
        <p:spPr>
          <a:xfrm>
            <a:off x="7937650" y="3445449"/>
            <a:ext cx="112861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2024</a:t>
            </a:r>
          </a:p>
        </p:txBody>
      </p:sp>
      <p:sp>
        <p:nvSpPr>
          <p:cNvPr id="98" name="TextBox 97">
            <a:extLst>
              <a:ext uri="{FF2B5EF4-FFF2-40B4-BE49-F238E27FC236}">
                <a16:creationId xmlns:a16="http://schemas.microsoft.com/office/drawing/2014/main" id="{49475962-A4C0-4C96-8B95-F52D2C689AF9}"/>
              </a:ext>
            </a:extLst>
          </p:cNvPr>
          <p:cNvSpPr txBox="1"/>
          <p:nvPr/>
        </p:nvSpPr>
        <p:spPr>
          <a:xfrm>
            <a:off x="7937650" y="3894673"/>
            <a:ext cx="112861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2023</a:t>
            </a:r>
          </a:p>
        </p:txBody>
      </p:sp>
      <p:sp>
        <p:nvSpPr>
          <p:cNvPr id="99" name="TextBox 98">
            <a:extLst>
              <a:ext uri="{FF2B5EF4-FFF2-40B4-BE49-F238E27FC236}">
                <a16:creationId xmlns:a16="http://schemas.microsoft.com/office/drawing/2014/main" id="{E929C38E-58F1-4D94-B33D-5FFF18FE4B4F}"/>
              </a:ext>
            </a:extLst>
          </p:cNvPr>
          <p:cNvSpPr txBox="1"/>
          <p:nvPr/>
        </p:nvSpPr>
        <p:spPr>
          <a:xfrm>
            <a:off x="7937650" y="4342544"/>
            <a:ext cx="112861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2022</a:t>
            </a:r>
          </a:p>
        </p:txBody>
      </p:sp>
      <p:sp>
        <p:nvSpPr>
          <p:cNvPr id="100" name="TextBox 99">
            <a:extLst>
              <a:ext uri="{FF2B5EF4-FFF2-40B4-BE49-F238E27FC236}">
                <a16:creationId xmlns:a16="http://schemas.microsoft.com/office/drawing/2014/main" id="{02C583A7-C18C-45CB-AD5C-CE8A47ED667B}"/>
              </a:ext>
            </a:extLst>
          </p:cNvPr>
          <p:cNvSpPr txBox="1"/>
          <p:nvPr/>
        </p:nvSpPr>
        <p:spPr>
          <a:xfrm>
            <a:off x="7937650" y="4821767"/>
            <a:ext cx="112861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2021</a:t>
            </a:r>
          </a:p>
        </p:txBody>
      </p:sp>
      <p:sp>
        <p:nvSpPr>
          <p:cNvPr id="101" name="TextBox 100">
            <a:extLst>
              <a:ext uri="{FF2B5EF4-FFF2-40B4-BE49-F238E27FC236}">
                <a16:creationId xmlns:a16="http://schemas.microsoft.com/office/drawing/2014/main" id="{92929A15-3B8F-4542-B211-FB7DEDD700C6}"/>
              </a:ext>
            </a:extLst>
          </p:cNvPr>
          <p:cNvSpPr txBox="1"/>
          <p:nvPr/>
        </p:nvSpPr>
        <p:spPr>
          <a:xfrm>
            <a:off x="7937650" y="5240424"/>
            <a:ext cx="112861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2020</a:t>
            </a:r>
          </a:p>
        </p:txBody>
      </p:sp>
      <p:sp>
        <p:nvSpPr>
          <p:cNvPr id="106" name="TextBox 105">
            <a:extLst>
              <a:ext uri="{FF2B5EF4-FFF2-40B4-BE49-F238E27FC236}">
                <a16:creationId xmlns:a16="http://schemas.microsoft.com/office/drawing/2014/main" id="{E9BBF368-51A7-4A60-AF3D-1BE060B296D7}"/>
              </a:ext>
            </a:extLst>
          </p:cNvPr>
          <p:cNvSpPr txBox="1"/>
          <p:nvPr/>
        </p:nvSpPr>
        <p:spPr>
          <a:xfrm>
            <a:off x="9207999" y="5620705"/>
            <a:ext cx="212933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Poppins" panose="00000500000000000000" pitchFamily="2" charset="0"/>
                <a:ea typeface="Jost" pitchFamily="2" charset="0"/>
                <a:cs typeface="Poppins" panose="00000500000000000000" pitchFamily="2" charset="0"/>
              </a:rPr>
              <a:t>Total - </a:t>
            </a:r>
            <a:r>
              <a:rPr kumimoji="0" lang="en-US" sz="1400" b="0" i="0" u="none" strike="noStrike" kern="1200" cap="none" spc="0" normalizeH="0" baseline="0" noProof="0" dirty="0">
                <a:ln>
                  <a:noFill/>
                </a:ln>
                <a:solidFill>
                  <a:prstClr val="white"/>
                </a:solidFill>
                <a:effectLst/>
                <a:uLnTx/>
                <a:uFillTx/>
                <a:latin typeface="Poppins" panose="00000500000000000000" pitchFamily="2" charset="0"/>
                <a:cs typeface="Poppins" panose="00000500000000000000" pitchFamily="2" charset="0"/>
              </a:rPr>
              <a:t>$ XXX.XX</a:t>
            </a:r>
            <a:endParaRPr kumimoji="0" lang="en-US" sz="1400" b="0" i="0" u="none" strike="noStrike" kern="1200" cap="none" spc="0" normalizeH="0" baseline="0" noProof="0" dirty="0">
              <a:ln>
                <a:noFill/>
              </a:ln>
              <a:solidFill>
                <a:prstClr val="white"/>
              </a:solidFill>
              <a:effectLst/>
              <a:uLnTx/>
              <a:uFillTx/>
              <a:latin typeface="Poppins" panose="00000500000000000000" pitchFamily="2" charset="0"/>
              <a:ea typeface="Jost" pitchFamily="2" charset="0"/>
              <a:cs typeface="Poppins" panose="00000500000000000000" pitchFamily="2" charset="0"/>
            </a:endParaRPr>
          </a:p>
        </p:txBody>
      </p:sp>
      <p:sp>
        <p:nvSpPr>
          <p:cNvPr id="45" name="TextBox 44">
            <a:extLst>
              <a:ext uri="{FF2B5EF4-FFF2-40B4-BE49-F238E27FC236}">
                <a16:creationId xmlns:a16="http://schemas.microsoft.com/office/drawing/2014/main" id="{55DCFD55-1B81-4FA3-BAEE-5AB4C33F26BD}"/>
              </a:ext>
            </a:extLst>
          </p:cNvPr>
          <p:cNvSpPr txBox="1"/>
          <p:nvPr/>
        </p:nvSpPr>
        <p:spPr>
          <a:xfrm>
            <a:off x="767452" y="3519023"/>
            <a:ext cx="3233048" cy="1927194"/>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lumMod val="75000"/>
                    <a:lumOff val="25000"/>
                  </a:prstClr>
                </a:solidFill>
                <a:effectLst/>
                <a:uLnTx/>
                <a:uFillTx/>
                <a:latin typeface="Poppins" panose="00000500000000000000" pitchFamily="2" charset="0"/>
                <a:ea typeface="Open Sans" panose="020B0606030504020204" pitchFamily="34" charset="0"/>
                <a:cs typeface="Poppins" panose="00000500000000000000" pitchFamily="2" charset="0"/>
              </a:rPr>
              <a:t>There are many variations of passages of Lorem Ipsum available, but the have suffered alteration in some form, by injected humor, or randomized  many variations of passages of Lorem Ipsum available, but the have suffered alteration in some form, by injected humor, or randomized  which don't look  slightly believable.</a:t>
            </a:r>
          </a:p>
        </p:txBody>
      </p:sp>
      <p:sp>
        <p:nvSpPr>
          <p:cNvPr id="46" name="TextBox 45">
            <a:extLst>
              <a:ext uri="{FF2B5EF4-FFF2-40B4-BE49-F238E27FC236}">
                <a16:creationId xmlns:a16="http://schemas.microsoft.com/office/drawing/2014/main" id="{D2E71CF7-3816-470F-B811-FB4B9946A713}"/>
              </a:ext>
            </a:extLst>
          </p:cNvPr>
          <p:cNvSpPr txBox="1"/>
          <p:nvPr/>
        </p:nvSpPr>
        <p:spPr>
          <a:xfrm>
            <a:off x="767452" y="2339903"/>
            <a:ext cx="2890147" cy="1097223"/>
          </a:xfrm>
          <a:prstGeom prst="rect">
            <a:avLst/>
          </a:prstGeom>
          <a:noFill/>
        </p:spPr>
        <p:txBody>
          <a:bodyPr wrap="square" rtlCol="0">
            <a:spAutoFit/>
          </a:bodyPr>
          <a:lstStyle/>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7A5245"/>
                </a:solidFill>
                <a:effectLst/>
                <a:uLnTx/>
                <a:uFillTx/>
                <a:latin typeface="Poppins medium italic" panose="00000600000000000000" pitchFamily="2" charset="0"/>
                <a:ea typeface="Open Sans" panose="020B0606030504020204" pitchFamily="34" charset="0"/>
                <a:cs typeface="Poppins medium italic" panose="00000600000000000000" pitchFamily="2" charset="0"/>
              </a:rPr>
              <a:t>There are many variations of passages of Lorem </a:t>
            </a:r>
            <a:r>
              <a:rPr kumimoji="0" lang="en-US" sz="1200" b="0" i="1" u="none" kern="1200" cap="none" spc="0" normalizeH="0" baseline="0" noProof="0" dirty="0">
                <a:ln>
                  <a:noFill/>
                </a:ln>
                <a:solidFill>
                  <a:srgbClr val="7A5245"/>
                </a:solidFill>
                <a:effectLst/>
                <a:uLnTx/>
                <a:uFillTx/>
                <a:latin typeface="Poppins medium italic" panose="00000600000000000000" pitchFamily="2" charset="0"/>
                <a:ea typeface="Open Sans" panose="020B0606030504020204" pitchFamily="34" charset="0"/>
                <a:cs typeface="Poppins medium italic" panose="00000600000000000000" pitchFamily="2" charset="0"/>
              </a:rPr>
              <a:t>Ipsum</a:t>
            </a:r>
            <a:r>
              <a:rPr kumimoji="0" lang="en-US" sz="1200" b="0" i="1" u="none" strike="noStrike" kern="1200" cap="none" spc="0" normalizeH="0" baseline="0" noProof="0" dirty="0">
                <a:ln>
                  <a:noFill/>
                </a:ln>
                <a:solidFill>
                  <a:srgbClr val="7A5245"/>
                </a:solidFill>
                <a:effectLst/>
                <a:uLnTx/>
                <a:uFillTx/>
                <a:latin typeface="Poppins medium italic" panose="00000600000000000000" pitchFamily="2" charset="0"/>
                <a:ea typeface="Open Sans" panose="020B0606030504020204" pitchFamily="34" charset="0"/>
                <a:cs typeface="Poppins medium italic" panose="00000600000000000000" pitchFamily="2" charset="0"/>
              </a:rPr>
              <a:t> available, but the or randomized words.</a:t>
            </a:r>
          </a:p>
        </p:txBody>
      </p:sp>
    </p:spTree>
    <p:extLst>
      <p:ext uri="{BB962C8B-B14F-4D97-AF65-F5344CB8AC3E}">
        <p14:creationId xmlns:p14="http://schemas.microsoft.com/office/powerpoint/2010/main" val="103346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9E56DE1-BE68-4561-99A7-7DD354334678}"/>
              </a:ext>
            </a:extLst>
          </p:cNvPr>
          <p:cNvSpPr txBox="1"/>
          <p:nvPr/>
        </p:nvSpPr>
        <p:spPr>
          <a:xfrm>
            <a:off x="717043" y="665678"/>
            <a:ext cx="6961013" cy="650819"/>
          </a:xfrm>
          <a:prstGeom prst="rect">
            <a:avLst/>
          </a:prstGeom>
          <a:noFill/>
        </p:spPr>
        <p:txBody>
          <a:bodyPr wrap="square" rtlCol="0">
            <a:spAutoFit/>
          </a:bodyPr>
          <a:lstStyle/>
          <a:p>
            <a:pPr marL="0" marR="0" lvl="0" indent="0" algn="l" defTabSz="914400" rtl="0" eaLnBrk="1" fontAlgn="auto" latinLnBrk="0" hangingPunct="1">
              <a:lnSpc>
                <a:spcPts val="4500"/>
              </a:lnSpc>
              <a:spcBef>
                <a:spcPts val="0"/>
              </a:spcBef>
              <a:spcAft>
                <a:spcPts val="0"/>
              </a:spcAft>
              <a:buClrTx/>
              <a:buSzTx/>
              <a:buFontTx/>
              <a:buNone/>
              <a:tabLst/>
              <a:defRPr/>
            </a:pPr>
            <a:r>
              <a:rPr kumimoji="0" lang="en-US" sz="3500" b="0" i="0" u="none" strike="noStrike" kern="1200" cap="none" spc="0" normalizeH="0" baseline="0" noProof="0" dirty="0" err="1">
                <a:ln>
                  <a:noFill/>
                </a:ln>
                <a:solidFill>
                  <a:schemeClr val="tx1">
                    <a:lumMod val="65000"/>
                    <a:lumOff val="35000"/>
                  </a:schemeClr>
                </a:solidFill>
                <a:effectLst/>
                <a:uLnTx/>
                <a:uFillTx/>
                <a:latin typeface="Poppins Black" panose="00000A00000000000000" pitchFamily="2" charset="0"/>
                <a:cs typeface="Poppins Black" panose="00000A00000000000000" pitchFamily="2" charset="0"/>
              </a:rPr>
              <a:t>Estrutura</a:t>
            </a:r>
            <a:r>
              <a:rPr kumimoji="0" lang="en-US" sz="3500" b="0" i="0" u="none" strike="noStrike" kern="1200" cap="none" spc="0" normalizeH="0" baseline="0" noProof="0" dirty="0">
                <a:ln>
                  <a:noFill/>
                </a:ln>
                <a:solidFill>
                  <a:srgbClr val="7A5245"/>
                </a:solidFill>
                <a:effectLst/>
                <a:uLnTx/>
                <a:uFillTx/>
                <a:latin typeface="Poppins Black" panose="00000A00000000000000" pitchFamily="2" charset="0"/>
                <a:cs typeface="Poppins Black" panose="00000A00000000000000" pitchFamily="2" charset="0"/>
              </a:rPr>
              <a:t> com cards</a:t>
            </a:r>
          </a:p>
        </p:txBody>
      </p:sp>
      <p:sp>
        <p:nvSpPr>
          <p:cNvPr id="4" name="Rectangle 3">
            <a:extLst>
              <a:ext uri="{FF2B5EF4-FFF2-40B4-BE49-F238E27FC236}">
                <a16:creationId xmlns:a16="http://schemas.microsoft.com/office/drawing/2014/main" id="{9CA5C968-C27F-4A0C-BB09-0CBA5B5DFA83}"/>
              </a:ext>
            </a:extLst>
          </p:cNvPr>
          <p:cNvSpPr/>
          <p:nvPr/>
        </p:nvSpPr>
        <p:spPr>
          <a:xfrm>
            <a:off x="4862070" y="3081121"/>
            <a:ext cx="2252918" cy="580928"/>
          </a:xfrm>
          <a:prstGeom prst="rect">
            <a:avLst/>
          </a:prstGeom>
          <a:noFill/>
          <a:ln>
            <a:solidFill>
              <a:srgbClr val="7A52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4F62E8CF-D48D-4F44-9093-B13CBFE2279A}"/>
              </a:ext>
            </a:extLst>
          </p:cNvPr>
          <p:cNvSpPr/>
          <p:nvPr/>
        </p:nvSpPr>
        <p:spPr>
          <a:xfrm>
            <a:off x="4862070" y="4166841"/>
            <a:ext cx="2252918" cy="580928"/>
          </a:xfrm>
          <a:prstGeom prst="rect">
            <a:avLst/>
          </a:prstGeom>
          <a:noFill/>
          <a:ln>
            <a:solidFill>
              <a:srgbClr val="7A52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7F6CC470-2979-4CBF-B5E2-28383455D20A}"/>
              </a:ext>
            </a:extLst>
          </p:cNvPr>
          <p:cNvSpPr/>
          <p:nvPr/>
        </p:nvSpPr>
        <p:spPr>
          <a:xfrm>
            <a:off x="8382588" y="4166841"/>
            <a:ext cx="2252918" cy="580928"/>
          </a:xfrm>
          <a:prstGeom prst="rect">
            <a:avLst/>
          </a:prstGeom>
          <a:noFill/>
          <a:ln>
            <a:solidFill>
              <a:srgbClr val="7A52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565A395-0FCF-4934-87DE-5D48C394FCD1}"/>
              </a:ext>
            </a:extLst>
          </p:cNvPr>
          <p:cNvSpPr/>
          <p:nvPr/>
        </p:nvSpPr>
        <p:spPr>
          <a:xfrm>
            <a:off x="1343834" y="4166841"/>
            <a:ext cx="2252918" cy="580928"/>
          </a:xfrm>
          <a:prstGeom prst="rect">
            <a:avLst/>
          </a:prstGeom>
          <a:noFill/>
          <a:ln>
            <a:solidFill>
              <a:srgbClr val="7A52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9" name="Straight Connector 8">
            <a:extLst>
              <a:ext uri="{FF2B5EF4-FFF2-40B4-BE49-F238E27FC236}">
                <a16:creationId xmlns:a16="http://schemas.microsoft.com/office/drawing/2014/main" id="{90E4D15E-18FE-4EC1-A080-8608294F94A1}"/>
              </a:ext>
            </a:extLst>
          </p:cNvPr>
          <p:cNvCxnSpPr>
            <a:cxnSpLocks/>
          </p:cNvCxnSpPr>
          <p:nvPr/>
        </p:nvCxnSpPr>
        <p:spPr>
          <a:xfrm>
            <a:off x="5988529" y="2561677"/>
            <a:ext cx="0" cy="381974"/>
          </a:xfrm>
          <a:prstGeom prst="line">
            <a:avLst/>
          </a:prstGeom>
          <a:ln w="12700">
            <a:solidFill>
              <a:srgbClr val="7A5245"/>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3625AD3-66E9-4359-81CE-26A23C97C71A}"/>
              </a:ext>
            </a:extLst>
          </p:cNvPr>
          <p:cNvCxnSpPr>
            <a:cxnSpLocks/>
          </p:cNvCxnSpPr>
          <p:nvPr/>
        </p:nvCxnSpPr>
        <p:spPr>
          <a:xfrm>
            <a:off x="5988529" y="3658739"/>
            <a:ext cx="0" cy="381974"/>
          </a:xfrm>
          <a:prstGeom prst="line">
            <a:avLst/>
          </a:prstGeom>
          <a:ln w="12700">
            <a:solidFill>
              <a:srgbClr val="7A5245"/>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6F5578F-F015-4782-9A65-4F4F662289E8}"/>
              </a:ext>
            </a:extLst>
          </p:cNvPr>
          <p:cNvCxnSpPr>
            <a:cxnSpLocks/>
          </p:cNvCxnSpPr>
          <p:nvPr/>
        </p:nvCxnSpPr>
        <p:spPr>
          <a:xfrm>
            <a:off x="5988529" y="4884425"/>
            <a:ext cx="0" cy="381974"/>
          </a:xfrm>
          <a:prstGeom prst="line">
            <a:avLst/>
          </a:prstGeom>
          <a:ln w="12700">
            <a:solidFill>
              <a:srgbClr val="7A5245"/>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885D8C8-EF1A-4478-9169-4E2A9ECB8F03}"/>
              </a:ext>
            </a:extLst>
          </p:cNvPr>
          <p:cNvCxnSpPr>
            <a:cxnSpLocks/>
          </p:cNvCxnSpPr>
          <p:nvPr/>
        </p:nvCxnSpPr>
        <p:spPr>
          <a:xfrm flipH="1">
            <a:off x="3816067" y="4457305"/>
            <a:ext cx="729573" cy="0"/>
          </a:xfrm>
          <a:prstGeom prst="line">
            <a:avLst/>
          </a:prstGeom>
          <a:ln w="12700">
            <a:solidFill>
              <a:srgbClr val="7A5245"/>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1C34318B-E005-45A3-9586-84911001BFF7}"/>
              </a:ext>
            </a:extLst>
          </p:cNvPr>
          <p:cNvSpPr/>
          <p:nvPr/>
        </p:nvSpPr>
        <p:spPr>
          <a:xfrm>
            <a:off x="4860930" y="1994205"/>
            <a:ext cx="2255199" cy="563523"/>
          </a:xfrm>
          <a:prstGeom prst="rect">
            <a:avLst/>
          </a:prstGeom>
          <a:solidFill>
            <a:srgbClr val="7A52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4" name="Straight Connector 13">
            <a:extLst>
              <a:ext uri="{FF2B5EF4-FFF2-40B4-BE49-F238E27FC236}">
                <a16:creationId xmlns:a16="http://schemas.microsoft.com/office/drawing/2014/main" id="{57D1A714-90D1-481D-B067-39B5B45CB873}"/>
              </a:ext>
            </a:extLst>
          </p:cNvPr>
          <p:cNvCxnSpPr>
            <a:cxnSpLocks/>
          </p:cNvCxnSpPr>
          <p:nvPr/>
        </p:nvCxnSpPr>
        <p:spPr>
          <a:xfrm flipH="1">
            <a:off x="7376848" y="4457305"/>
            <a:ext cx="729573" cy="0"/>
          </a:xfrm>
          <a:prstGeom prst="line">
            <a:avLst/>
          </a:prstGeom>
          <a:ln w="12700">
            <a:solidFill>
              <a:srgbClr val="7A5245"/>
            </a:solidFill>
          </a:ln>
        </p:spPr>
        <p:style>
          <a:lnRef idx="1">
            <a:schemeClr val="accent1"/>
          </a:lnRef>
          <a:fillRef idx="0">
            <a:schemeClr val="accent1"/>
          </a:fillRef>
          <a:effectRef idx="0">
            <a:schemeClr val="accent1"/>
          </a:effectRef>
          <a:fontRef idx="minor">
            <a:schemeClr val="tx1"/>
          </a:fontRef>
        </p:style>
      </p:cxnSp>
      <p:sp>
        <p:nvSpPr>
          <p:cNvPr id="15" name="Prevalence">
            <a:extLst>
              <a:ext uri="{FF2B5EF4-FFF2-40B4-BE49-F238E27FC236}">
                <a16:creationId xmlns:a16="http://schemas.microsoft.com/office/drawing/2014/main" id="{7341C2DE-485D-495E-9F74-5B29BE679315}"/>
              </a:ext>
            </a:extLst>
          </p:cNvPr>
          <p:cNvSpPr/>
          <p:nvPr/>
        </p:nvSpPr>
        <p:spPr>
          <a:xfrm>
            <a:off x="5134395" y="3274849"/>
            <a:ext cx="1712967" cy="2154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l" defTabSz="1155700">
              <a:lnSpc>
                <a:spcPct val="90000"/>
              </a:lnSpc>
              <a:defRPr sz="3600">
                <a:solidFill>
                  <a:srgbClr val="323C40"/>
                </a:solidFill>
                <a:latin typeface="Montserrat SemiBold"/>
                <a:ea typeface="Montserrat SemiBold"/>
                <a:cs typeface="Montserrat SemiBold"/>
                <a:sym typeface="Montserrat SemiBold"/>
              </a:defRPr>
            </a:lvl1pPr>
          </a:lstStyle>
          <a:p>
            <a:pPr lvl="0" defTabSz="914400">
              <a:lnSpc>
                <a:spcPct val="100000"/>
              </a:lnSpc>
              <a:defRPr/>
            </a:pPr>
            <a:r>
              <a:rPr lang="en-US" sz="1400" b="1" dirty="0">
                <a:solidFill>
                  <a:prstClr val="black"/>
                </a:solidFill>
                <a:latin typeface="Poppins" panose="00000500000000000000" pitchFamily="2" charset="0"/>
                <a:cs typeface="Poppins" panose="00000500000000000000" pitchFamily="2" charset="0"/>
              </a:rPr>
              <a:t>Lorem ipsum dolor </a:t>
            </a:r>
          </a:p>
        </p:txBody>
      </p:sp>
      <p:sp>
        <p:nvSpPr>
          <p:cNvPr id="16" name="Prevalence">
            <a:extLst>
              <a:ext uri="{FF2B5EF4-FFF2-40B4-BE49-F238E27FC236}">
                <a16:creationId xmlns:a16="http://schemas.microsoft.com/office/drawing/2014/main" id="{EAC45C19-A09E-40E9-976C-38EF907BBCD7}"/>
              </a:ext>
            </a:extLst>
          </p:cNvPr>
          <p:cNvSpPr/>
          <p:nvPr/>
        </p:nvSpPr>
        <p:spPr>
          <a:xfrm>
            <a:off x="1662010" y="4364972"/>
            <a:ext cx="1616566" cy="1846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l" defTabSz="1155700">
              <a:lnSpc>
                <a:spcPct val="90000"/>
              </a:lnSpc>
              <a:defRPr sz="3600">
                <a:solidFill>
                  <a:srgbClr val="323C40"/>
                </a:solidFill>
                <a:latin typeface="Montserrat SemiBold"/>
                <a:ea typeface="Montserrat SemiBold"/>
                <a:cs typeface="Montserrat SemiBold"/>
                <a:sym typeface="Montserrat SemiBold"/>
              </a:defRPr>
            </a:lvl1pPr>
          </a:lstStyle>
          <a:p>
            <a:pPr lvl="0" defTabSz="914400">
              <a:lnSpc>
                <a:spcPct val="100000"/>
              </a:lnSpc>
              <a:defRPr/>
            </a:pPr>
            <a:r>
              <a:rPr lang="en-US" sz="1200" b="1" dirty="0">
                <a:solidFill>
                  <a:prstClr val="black"/>
                </a:solidFill>
                <a:latin typeface="Poppins" panose="00000500000000000000" pitchFamily="2" charset="0"/>
                <a:cs typeface="Poppins" panose="00000500000000000000" pitchFamily="2" charset="0"/>
              </a:rPr>
              <a:t>Lorem ipsum dolor </a:t>
            </a:r>
          </a:p>
        </p:txBody>
      </p:sp>
      <p:sp>
        <p:nvSpPr>
          <p:cNvPr id="17" name="Prevalence">
            <a:extLst>
              <a:ext uri="{FF2B5EF4-FFF2-40B4-BE49-F238E27FC236}">
                <a16:creationId xmlns:a16="http://schemas.microsoft.com/office/drawing/2014/main" id="{23754FB8-48A0-439C-9275-1F92289AE496}"/>
              </a:ext>
            </a:extLst>
          </p:cNvPr>
          <p:cNvSpPr/>
          <p:nvPr/>
        </p:nvSpPr>
        <p:spPr>
          <a:xfrm>
            <a:off x="5254745" y="4375942"/>
            <a:ext cx="1558012" cy="1846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l" defTabSz="1155700">
              <a:lnSpc>
                <a:spcPct val="90000"/>
              </a:lnSpc>
              <a:defRPr sz="3600">
                <a:solidFill>
                  <a:srgbClr val="323C40"/>
                </a:solidFill>
                <a:latin typeface="Montserrat SemiBold"/>
                <a:ea typeface="Montserrat SemiBold"/>
                <a:cs typeface="Montserrat SemiBold"/>
                <a:sym typeface="Montserrat SemiBold"/>
              </a:defRPr>
            </a:lvl1pPr>
          </a:lstStyle>
          <a:p>
            <a:pPr lvl="0" defTabSz="914400">
              <a:lnSpc>
                <a:spcPct val="100000"/>
              </a:lnSpc>
              <a:defRPr/>
            </a:pPr>
            <a:r>
              <a:rPr lang="en-US" sz="1200" b="1" dirty="0">
                <a:solidFill>
                  <a:prstClr val="black"/>
                </a:solidFill>
                <a:latin typeface="Poppins" panose="00000500000000000000" pitchFamily="2" charset="0"/>
                <a:cs typeface="Poppins" panose="00000500000000000000" pitchFamily="2" charset="0"/>
              </a:rPr>
              <a:t>Lorem ipsum dolor </a:t>
            </a:r>
          </a:p>
        </p:txBody>
      </p:sp>
      <p:sp>
        <p:nvSpPr>
          <p:cNvPr id="18" name="Prevalence">
            <a:extLst>
              <a:ext uri="{FF2B5EF4-FFF2-40B4-BE49-F238E27FC236}">
                <a16:creationId xmlns:a16="http://schemas.microsoft.com/office/drawing/2014/main" id="{2C2FCE4C-188E-4433-A589-A599750FC4FE}"/>
              </a:ext>
            </a:extLst>
          </p:cNvPr>
          <p:cNvSpPr/>
          <p:nvPr/>
        </p:nvSpPr>
        <p:spPr>
          <a:xfrm>
            <a:off x="8673082" y="4377473"/>
            <a:ext cx="1671930" cy="1846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l" defTabSz="1155700">
              <a:lnSpc>
                <a:spcPct val="90000"/>
              </a:lnSpc>
              <a:defRPr sz="3600">
                <a:solidFill>
                  <a:srgbClr val="323C40"/>
                </a:solidFill>
                <a:latin typeface="Montserrat SemiBold"/>
                <a:ea typeface="Montserrat SemiBold"/>
                <a:cs typeface="Montserrat SemiBold"/>
                <a:sym typeface="Montserrat SemiBold"/>
              </a:defRPr>
            </a:lvl1pPr>
          </a:lstStyle>
          <a:p>
            <a:pPr lvl="0" defTabSz="914400">
              <a:lnSpc>
                <a:spcPct val="100000"/>
              </a:lnSpc>
              <a:defRPr/>
            </a:pPr>
            <a:r>
              <a:rPr lang="en-US" sz="1200" b="1" dirty="0">
                <a:solidFill>
                  <a:prstClr val="black"/>
                </a:solidFill>
                <a:latin typeface="Poppins" panose="00000500000000000000" pitchFamily="2" charset="0"/>
                <a:cs typeface="Poppins" panose="00000500000000000000" pitchFamily="2" charset="0"/>
              </a:rPr>
              <a:t>Lorem ipsum dolor </a:t>
            </a:r>
          </a:p>
        </p:txBody>
      </p:sp>
      <p:sp>
        <p:nvSpPr>
          <p:cNvPr id="20" name="Prevalence">
            <a:extLst>
              <a:ext uri="{FF2B5EF4-FFF2-40B4-BE49-F238E27FC236}">
                <a16:creationId xmlns:a16="http://schemas.microsoft.com/office/drawing/2014/main" id="{A5F3BFD4-44B0-44F2-9F21-1FF91A6EA456}"/>
              </a:ext>
            </a:extLst>
          </p:cNvPr>
          <p:cNvSpPr/>
          <p:nvPr/>
        </p:nvSpPr>
        <p:spPr>
          <a:xfrm>
            <a:off x="5220141" y="2185108"/>
            <a:ext cx="1627221" cy="1817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l" defTabSz="1155700">
              <a:lnSpc>
                <a:spcPct val="90000"/>
              </a:lnSpc>
              <a:defRPr sz="3600">
                <a:solidFill>
                  <a:srgbClr val="323C40"/>
                </a:solidFill>
                <a:latin typeface="Montserrat SemiBold"/>
                <a:ea typeface="Montserrat SemiBold"/>
                <a:cs typeface="Montserrat SemiBold"/>
                <a:sym typeface="Montserrat SemiBold"/>
              </a:defRPr>
            </a:lvl1pPr>
          </a:lstStyle>
          <a:p>
            <a:pPr marL="0" marR="0" lvl="0" indent="0" algn="ctr" defTabSz="1155700" rtl="0" eaLnBrk="1" fontAlgn="auto" latinLnBrk="0" hangingPunct="1">
              <a:lnSpc>
                <a:spcPct val="90000"/>
              </a:lnSpc>
              <a:spcBef>
                <a:spcPts val="0"/>
              </a:spcBef>
              <a:spcAft>
                <a:spcPts val="0"/>
              </a:spcAft>
              <a:buClrTx/>
              <a:buSzTx/>
              <a:buFontTx/>
              <a:buNone/>
              <a:tabLst/>
              <a:defRPr/>
            </a:pPr>
            <a:r>
              <a:rPr kumimoji="0" lang="af-ZA" sz="1300" b="0" i="0" u="none" strike="noStrike" kern="1200" cap="none" spc="0" normalizeH="0" baseline="0" noProof="0" dirty="0">
                <a:ln>
                  <a:noFill/>
                </a:ln>
                <a:solidFill>
                  <a:prstClr val="white"/>
                </a:solidFill>
                <a:effectLst/>
                <a:uLnTx/>
                <a:uFillTx/>
                <a:latin typeface="Poppins Medium" panose="00000600000000000000" pitchFamily="2" charset="0"/>
                <a:cs typeface="Poppins Medium" panose="00000600000000000000" pitchFamily="2" charset="0"/>
                <a:sym typeface="Montserrat SemiBold"/>
              </a:rPr>
              <a:t>Lorem ipsum dolor </a:t>
            </a:r>
          </a:p>
        </p:txBody>
      </p:sp>
      <p:cxnSp>
        <p:nvCxnSpPr>
          <p:cNvPr id="21" name="Straight Connector 20">
            <a:extLst>
              <a:ext uri="{FF2B5EF4-FFF2-40B4-BE49-F238E27FC236}">
                <a16:creationId xmlns:a16="http://schemas.microsoft.com/office/drawing/2014/main" id="{BA9C74BE-6ADC-471B-85CC-45E79D718184}"/>
              </a:ext>
            </a:extLst>
          </p:cNvPr>
          <p:cNvCxnSpPr>
            <a:cxnSpLocks/>
          </p:cNvCxnSpPr>
          <p:nvPr/>
        </p:nvCxnSpPr>
        <p:spPr>
          <a:xfrm>
            <a:off x="2470293" y="4884425"/>
            <a:ext cx="0" cy="381974"/>
          </a:xfrm>
          <a:prstGeom prst="line">
            <a:avLst/>
          </a:prstGeom>
          <a:ln w="12700">
            <a:solidFill>
              <a:srgbClr val="7A5245"/>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05D6C8F-9520-47FB-A1DB-BA0FD5479857}"/>
              </a:ext>
            </a:extLst>
          </p:cNvPr>
          <p:cNvCxnSpPr>
            <a:cxnSpLocks/>
          </p:cNvCxnSpPr>
          <p:nvPr/>
        </p:nvCxnSpPr>
        <p:spPr>
          <a:xfrm>
            <a:off x="9509047" y="4884425"/>
            <a:ext cx="0" cy="381974"/>
          </a:xfrm>
          <a:prstGeom prst="line">
            <a:avLst/>
          </a:prstGeom>
          <a:ln w="12700">
            <a:solidFill>
              <a:srgbClr val="7A5245"/>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B7EAB3F2-D6E6-484B-99CA-D65687E2B89D}"/>
              </a:ext>
            </a:extLst>
          </p:cNvPr>
          <p:cNvSpPr txBox="1"/>
          <p:nvPr/>
        </p:nvSpPr>
        <p:spPr>
          <a:xfrm>
            <a:off x="1231001" y="5371156"/>
            <a:ext cx="2447857" cy="894860"/>
          </a:xfrm>
          <a:prstGeom prst="rect">
            <a:avLst/>
          </a:prstGeom>
          <a:noFill/>
        </p:spPr>
        <p:txBody>
          <a:bodyPr wrap="square" rtlCol="0">
            <a:spAutoFit/>
          </a:bodyPr>
          <a:lstStyle/>
          <a:p>
            <a:pPr algn="ctr">
              <a:lnSpc>
                <a:spcPts val="1600"/>
              </a:lnSpc>
            </a:pP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Aliquam</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eget</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sapien</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sapien</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nec lacinia eros. Nunc.</a:t>
            </a:r>
          </a:p>
        </p:txBody>
      </p:sp>
      <p:sp>
        <p:nvSpPr>
          <p:cNvPr id="35" name="TextBox 34">
            <a:extLst>
              <a:ext uri="{FF2B5EF4-FFF2-40B4-BE49-F238E27FC236}">
                <a16:creationId xmlns:a16="http://schemas.microsoft.com/office/drawing/2014/main" id="{1BD15ED6-7F40-4348-88D8-05B9154F461D}"/>
              </a:ext>
            </a:extLst>
          </p:cNvPr>
          <p:cNvSpPr txBox="1"/>
          <p:nvPr/>
        </p:nvSpPr>
        <p:spPr>
          <a:xfrm>
            <a:off x="4764600" y="5424317"/>
            <a:ext cx="2447857" cy="894860"/>
          </a:xfrm>
          <a:prstGeom prst="rect">
            <a:avLst/>
          </a:prstGeom>
          <a:noFill/>
        </p:spPr>
        <p:txBody>
          <a:bodyPr wrap="square" rtlCol="0">
            <a:spAutoFit/>
          </a:bodyPr>
          <a:lstStyle/>
          <a:p>
            <a:pPr algn="ctr">
              <a:lnSpc>
                <a:spcPts val="1600"/>
              </a:lnSpc>
            </a:pP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Aliquam</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eget</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sapien</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sapien</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nec lacinia eros. Nunc.</a:t>
            </a:r>
          </a:p>
        </p:txBody>
      </p:sp>
      <p:sp>
        <p:nvSpPr>
          <p:cNvPr id="36" name="TextBox 35">
            <a:extLst>
              <a:ext uri="{FF2B5EF4-FFF2-40B4-BE49-F238E27FC236}">
                <a16:creationId xmlns:a16="http://schemas.microsoft.com/office/drawing/2014/main" id="{5BF9F125-E1A7-46A2-B83B-55986508EDEF}"/>
              </a:ext>
            </a:extLst>
          </p:cNvPr>
          <p:cNvSpPr txBox="1"/>
          <p:nvPr/>
        </p:nvSpPr>
        <p:spPr>
          <a:xfrm>
            <a:off x="8382588" y="5424317"/>
            <a:ext cx="2447857" cy="894860"/>
          </a:xfrm>
          <a:prstGeom prst="rect">
            <a:avLst/>
          </a:prstGeom>
          <a:noFill/>
        </p:spPr>
        <p:txBody>
          <a:bodyPr wrap="square" rtlCol="0">
            <a:spAutoFit/>
          </a:bodyPr>
          <a:lstStyle/>
          <a:p>
            <a:pPr algn="ctr">
              <a:lnSpc>
                <a:spcPts val="1600"/>
              </a:lnSpc>
            </a:pP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Aliquam</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eget</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sapien</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sapien</a:t>
            </a:r>
            <a:r>
              <a:rPr lang="en-US" sz="10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nec lacinia eros. Nunc.</a:t>
            </a:r>
          </a:p>
        </p:txBody>
      </p:sp>
      <p:sp>
        <p:nvSpPr>
          <p:cNvPr id="25" name="Rectangle 24">
            <a:extLst>
              <a:ext uri="{FF2B5EF4-FFF2-40B4-BE49-F238E27FC236}">
                <a16:creationId xmlns:a16="http://schemas.microsoft.com/office/drawing/2014/main" id="{FA934A98-4C64-4AF2-B8D2-32C024461AE1}"/>
              </a:ext>
            </a:extLst>
          </p:cNvPr>
          <p:cNvSpPr/>
          <p:nvPr/>
        </p:nvSpPr>
        <p:spPr>
          <a:xfrm>
            <a:off x="8382588" y="3082364"/>
            <a:ext cx="2252918" cy="580928"/>
          </a:xfrm>
          <a:prstGeom prst="rect">
            <a:avLst/>
          </a:prstGeom>
          <a:solidFill>
            <a:srgbClr val="7A52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Prevalence">
            <a:extLst>
              <a:ext uri="{FF2B5EF4-FFF2-40B4-BE49-F238E27FC236}">
                <a16:creationId xmlns:a16="http://schemas.microsoft.com/office/drawing/2014/main" id="{3816DD75-C21E-447B-8B7A-8CAACF9A7DF8}"/>
              </a:ext>
            </a:extLst>
          </p:cNvPr>
          <p:cNvSpPr/>
          <p:nvPr/>
        </p:nvSpPr>
        <p:spPr>
          <a:xfrm>
            <a:off x="8673082" y="3294471"/>
            <a:ext cx="1671930" cy="1817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l" defTabSz="1155700">
              <a:lnSpc>
                <a:spcPct val="90000"/>
              </a:lnSpc>
              <a:defRPr sz="3600">
                <a:solidFill>
                  <a:srgbClr val="323C40"/>
                </a:solidFill>
                <a:latin typeface="Montserrat SemiBold"/>
                <a:ea typeface="Montserrat SemiBold"/>
                <a:cs typeface="Montserrat SemiBold"/>
                <a:sym typeface="Montserrat SemiBold"/>
              </a:defRPr>
            </a:lvl1pPr>
          </a:lstStyle>
          <a:p>
            <a:pPr lvl="0" algn="ctr">
              <a:defRPr/>
            </a:pPr>
            <a:r>
              <a:rPr lang="af-ZA" sz="1300" dirty="0">
                <a:solidFill>
                  <a:prstClr val="white"/>
                </a:solidFill>
                <a:latin typeface="Poppins Medium" panose="00000600000000000000" pitchFamily="2" charset="0"/>
                <a:cs typeface="Poppins Medium" panose="00000600000000000000" pitchFamily="2" charset="0"/>
              </a:rPr>
              <a:t>Lorem ipsum dolor </a:t>
            </a:r>
          </a:p>
        </p:txBody>
      </p:sp>
      <p:cxnSp>
        <p:nvCxnSpPr>
          <p:cNvPr id="27" name="Straight Connector 26">
            <a:extLst>
              <a:ext uri="{FF2B5EF4-FFF2-40B4-BE49-F238E27FC236}">
                <a16:creationId xmlns:a16="http://schemas.microsoft.com/office/drawing/2014/main" id="{35256FB9-5AC2-47E9-8C81-16085BA4FCE3}"/>
              </a:ext>
            </a:extLst>
          </p:cNvPr>
          <p:cNvCxnSpPr>
            <a:cxnSpLocks/>
          </p:cNvCxnSpPr>
          <p:nvPr/>
        </p:nvCxnSpPr>
        <p:spPr>
          <a:xfrm>
            <a:off x="9509047" y="3658739"/>
            <a:ext cx="0" cy="381974"/>
          </a:xfrm>
          <a:prstGeom prst="line">
            <a:avLst/>
          </a:prstGeom>
          <a:ln w="12700">
            <a:solidFill>
              <a:srgbClr val="7A5245"/>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863EC4A-7286-4F1F-BB9D-EAC877FB4FAC}"/>
              </a:ext>
            </a:extLst>
          </p:cNvPr>
          <p:cNvCxnSpPr>
            <a:cxnSpLocks/>
          </p:cNvCxnSpPr>
          <p:nvPr/>
        </p:nvCxnSpPr>
        <p:spPr>
          <a:xfrm flipH="1">
            <a:off x="7376848" y="3382976"/>
            <a:ext cx="729573" cy="0"/>
          </a:xfrm>
          <a:prstGeom prst="line">
            <a:avLst/>
          </a:prstGeom>
          <a:ln w="12700">
            <a:solidFill>
              <a:srgbClr val="7A524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88970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BA6833F-5116-4F7E-8E45-C6D6BBEAB713}"/>
              </a:ext>
            </a:extLst>
          </p:cNvPr>
          <p:cNvSpPr txBox="1"/>
          <p:nvPr/>
        </p:nvSpPr>
        <p:spPr>
          <a:xfrm>
            <a:off x="714289" y="776213"/>
            <a:ext cx="3549367" cy="1209947"/>
          </a:xfrm>
          <a:prstGeom prst="rect">
            <a:avLst/>
          </a:prstGeom>
          <a:noFill/>
        </p:spPr>
        <p:txBody>
          <a:bodyPr wrap="square" rtlCol="0">
            <a:spAutoFit/>
          </a:bodyPr>
          <a:lstStyle/>
          <a:p>
            <a:pPr marL="0" marR="0" lvl="0" indent="0" algn="l" defTabSz="914400" rtl="0" eaLnBrk="1" fontAlgn="auto" latinLnBrk="0" hangingPunct="1">
              <a:lnSpc>
                <a:spcPts val="4500"/>
              </a:lnSpc>
              <a:spcBef>
                <a:spcPts val="0"/>
              </a:spcBef>
              <a:spcAft>
                <a:spcPts val="0"/>
              </a:spcAft>
              <a:buClrTx/>
              <a:buSzTx/>
              <a:buFontTx/>
              <a:buNone/>
              <a:tabLst/>
              <a:defRPr/>
            </a:pPr>
            <a:r>
              <a:rPr kumimoji="0" lang="en-US" sz="3000" b="0" i="0" u="sng" strike="noStrike" kern="1200" cap="none" spc="0" normalizeH="0" baseline="0" noProof="0" dirty="0" err="1">
                <a:ln>
                  <a:noFill/>
                </a:ln>
                <a:solidFill>
                  <a:schemeClr val="tx1">
                    <a:lumMod val="65000"/>
                    <a:lumOff val="35000"/>
                  </a:schemeClr>
                </a:solidFill>
                <a:effectLst/>
                <a:uLnTx/>
                <a:uFillTx/>
                <a:latin typeface="Poppins Black" panose="00000A00000000000000" pitchFamily="2" charset="0"/>
                <a:cs typeface="Poppins Black" panose="00000A00000000000000" pitchFamily="2" charset="0"/>
              </a:rPr>
              <a:t>Caixas</a:t>
            </a:r>
            <a:r>
              <a:rPr kumimoji="0" lang="en-US" sz="3000" b="0" i="0" u="sng" strike="noStrike" kern="1200" cap="none" spc="0" normalizeH="0" baseline="0" noProof="0" dirty="0">
                <a:ln>
                  <a:noFill/>
                </a:ln>
                <a:solidFill>
                  <a:srgbClr val="7A5245"/>
                </a:solidFill>
                <a:effectLst/>
                <a:uLnTx/>
                <a:uFillTx/>
                <a:latin typeface="Poppins Black" panose="00000A00000000000000" pitchFamily="2" charset="0"/>
                <a:cs typeface="Poppins Black" panose="00000A00000000000000" pitchFamily="2" charset="0"/>
              </a:rPr>
              <a:t> com </a:t>
            </a:r>
            <a:r>
              <a:rPr kumimoji="0" lang="en-US" sz="3000" b="0" i="0" u="sng" strike="noStrike" kern="1200" cap="none" spc="0" normalizeH="0" baseline="0" noProof="0" dirty="0" err="1">
                <a:ln>
                  <a:noFill/>
                </a:ln>
                <a:solidFill>
                  <a:srgbClr val="7A5245"/>
                </a:solidFill>
                <a:effectLst/>
                <a:uLnTx/>
                <a:uFillTx/>
                <a:latin typeface="Poppins Black" panose="00000A00000000000000" pitchFamily="2" charset="0"/>
                <a:cs typeface="Poppins Black" panose="00000A00000000000000" pitchFamily="2" charset="0"/>
              </a:rPr>
              <a:t>listas</a:t>
            </a:r>
            <a:r>
              <a:rPr kumimoji="0" lang="en-US" sz="3000" b="0" i="0" u="sng" strike="noStrike" kern="1200" cap="none" spc="0" normalizeH="0" baseline="0" noProof="0" dirty="0">
                <a:ln>
                  <a:noFill/>
                </a:ln>
                <a:solidFill>
                  <a:srgbClr val="7A5245"/>
                </a:solidFill>
                <a:effectLst/>
                <a:uLnTx/>
                <a:uFillTx/>
                <a:latin typeface="Poppins Black" panose="00000A00000000000000" pitchFamily="2" charset="0"/>
                <a:cs typeface="Poppins Black" panose="00000A00000000000000" pitchFamily="2" charset="0"/>
              </a:rPr>
              <a:t> e imagens</a:t>
            </a:r>
          </a:p>
        </p:txBody>
      </p:sp>
      <p:sp>
        <p:nvSpPr>
          <p:cNvPr id="11" name="TextBox 10">
            <a:extLst>
              <a:ext uri="{FF2B5EF4-FFF2-40B4-BE49-F238E27FC236}">
                <a16:creationId xmlns:a16="http://schemas.microsoft.com/office/drawing/2014/main" id="{73B69C84-E23B-4B3B-9F2D-FDCD5F24CC3C}"/>
              </a:ext>
            </a:extLst>
          </p:cNvPr>
          <p:cNvSpPr txBox="1"/>
          <p:nvPr/>
        </p:nvSpPr>
        <p:spPr>
          <a:xfrm>
            <a:off x="767450" y="2363321"/>
            <a:ext cx="2850731" cy="342145"/>
          </a:xfrm>
          <a:prstGeom prst="rect">
            <a:avLst/>
          </a:prstGeom>
          <a:noFill/>
        </p:spPr>
        <p:txBody>
          <a:bodyPr wrap="square" rtlCol="0">
            <a:spAutoFit/>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600" dirty="0" err="1">
                <a:solidFill>
                  <a:srgbClr val="7A5245"/>
                </a:solidFill>
                <a:latin typeface="Poppins Bold italic" panose="00000800000000000000" pitchFamily="2" charset="0"/>
                <a:cs typeface="Poppins Bold italic" panose="00000800000000000000" pitchFamily="2" charset="0"/>
              </a:rPr>
              <a:t>Subtítulo</a:t>
            </a:r>
            <a:endParaRPr kumimoji="0" lang="en-US" sz="1600" b="0" i="0" u="none" strike="noStrike" kern="1200" cap="none" spc="0" normalizeH="0" baseline="0" noProof="0" dirty="0">
              <a:ln>
                <a:noFill/>
              </a:ln>
              <a:solidFill>
                <a:srgbClr val="7A5245"/>
              </a:solidFill>
              <a:effectLst/>
              <a:uLnTx/>
              <a:uFillTx/>
              <a:latin typeface="Poppins Bold italic" panose="00000800000000000000" pitchFamily="2" charset="0"/>
              <a:cs typeface="Poppins Bold italic" panose="00000800000000000000" pitchFamily="2" charset="0"/>
            </a:endParaRPr>
          </a:p>
        </p:txBody>
      </p:sp>
      <p:sp>
        <p:nvSpPr>
          <p:cNvPr id="13" name="TextBox 12">
            <a:extLst>
              <a:ext uri="{FF2B5EF4-FFF2-40B4-BE49-F238E27FC236}">
                <a16:creationId xmlns:a16="http://schemas.microsoft.com/office/drawing/2014/main" id="{6158D084-3190-487E-92CF-B1B0EEB66F70}"/>
              </a:ext>
            </a:extLst>
          </p:cNvPr>
          <p:cNvSpPr txBox="1"/>
          <p:nvPr/>
        </p:nvSpPr>
        <p:spPr>
          <a:xfrm>
            <a:off x="767451" y="2831299"/>
            <a:ext cx="4609297" cy="580928"/>
          </a:xfrm>
          <a:prstGeom prst="rect">
            <a:avLst/>
          </a:prstGeom>
          <a:noFill/>
        </p:spPr>
        <p:txBody>
          <a:bodyPr wrap="square" rtlCol="0">
            <a:spAutoFit/>
          </a:bodyPr>
          <a:lstStyle/>
          <a:p>
            <a:pPr lvl="0">
              <a:lnSpc>
                <a:spcPts val="2000"/>
              </a:lnSpc>
            </a:pPr>
            <a:r>
              <a:rPr lang="en-US" sz="1200" dirty="0">
                <a:solidFill>
                  <a:prstClr val="black">
                    <a:lumMod val="75000"/>
                    <a:lumOff val="25000"/>
                  </a:prst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sz="1200" dirty="0" err="1">
                <a:solidFill>
                  <a:prstClr val="black">
                    <a:lumMod val="75000"/>
                    <a:lumOff val="25000"/>
                  </a:prstClr>
                </a:solidFill>
                <a:latin typeface="Open Sans" panose="020B0606030504020204" pitchFamily="34" charset="0"/>
                <a:ea typeface="Open Sans" panose="020B0606030504020204" pitchFamily="34" charset="0"/>
                <a:cs typeface="Open Sans" panose="020B0606030504020204" pitchFamily="34" charset="0"/>
              </a:rPr>
              <a:t>amet</a:t>
            </a:r>
            <a:r>
              <a:rPr lang="en-US" sz="1200" dirty="0">
                <a:solidFill>
                  <a:prstClr val="black">
                    <a:lumMod val="75000"/>
                    <a:lumOff val="25000"/>
                  </a:prst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prstClr val="black">
                    <a:lumMod val="75000"/>
                    <a:lumOff val="25000"/>
                  </a:prstClr>
                </a:solidFill>
                <a:latin typeface="Open Sans" panose="020B0606030504020204" pitchFamily="34" charset="0"/>
                <a:ea typeface="Open Sans" panose="020B0606030504020204" pitchFamily="34" charset="0"/>
                <a:cs typeface="Open Sans" panose="020B0606030504020204" pitchFamily="34" charset="0"/>
              </a:rPr>
              <a:t>consectetur</a:t>
            </a:r>
            <a:r>
              <a:rPr lang="en-US" sz="1200" dirty="0">
                <a:solidFill>
                  <a:prstClr val="black">
                    <a:lumMod val="75000"/>
                    <a:lumOff val="25000"/>
                  </a:prst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prstClr val="black">
                    <a:lumMod val="75000"/>
                    <a:lumOff val="25000"/>
                  </a:prstClr>
                </a:solidFill>
                <a:latin typeface="Open Sans" panose="020B0606030504020204" pitchFamily="34" charset="0"/>
                <a:ea typeface="Open Sans" panose="020B0606030504020204" pitchFamily="34" charset="0"/>
                <a:cs typeface="Open Sans" panose="020B0606030504020204" pitchFamily="34" charset="0"/>
              </a:rPr>
              <a:t>adipiscing</a:t>
            </a:r>
            <a:r>
              <a:rPr lang="en-US" sz="1200" dirty="0">
                <a:solidFill>
                  <a:prstClr val="black">
                    <a:lumMod val="75000"/>
                    <a:lumOff val="25000"/>
                  </a:prst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prstClr val="black">
                    <a:lumMod val="75000"/>
                    <a:lumOff val="25000"/>
                  </a:prstClr>
                </a:solidFill>
                <a:latin typeface="Open Sans" panose="020B0606030504020204" pitchFamily="34" charset="0"/>
                <a:ea typeface="Open Sans" panose="020B0606030504020204" pitchFamily="34" charset="0"/>
                <a:cs typeface="Open Sans" panose="020B0606030504020204" pitchFamily="34" charset="0"/>
              </a:rPr>
              <a:t>elit</a:t>
            </a:r>
            <a:r>
              <a:rPr lang="en-US" sz="1200" dirty="0">
                <a:solidFill>
                  <a:prstClr val="black">
                    <a:lumMod val="75000"/>
                    <a:lumOff val="25000"/>
                  </a:prstClr>
                </a:solidFill>
                <a:latin typeface="Open Sans" panose="020B0606030504020204" pitchFamily="34" charset="0"/>
                <a:ea typeface="Open Sans" panose="020B0606030504020204" pitchFamily="34" charset="0"/>
                <a:cs typeface="Open Sans" panose="020B0606030504020204" pitchFamily="34" charset="0"/>
              </a:rPr>
              <a:t>. Sed do </a:t>
            </a:r>
            <a:r>
              <a:rPr lang="en-US" sz="1200" dirty="0" err="1">
                <a:solidFill>
                  <a:prstClr val="black">
                    <a:lumMod val="75000"/>
                    <a:lumOff val="25000"/>
                  </a:prstClr>
                </a:solidFill>
                <a:latin typeface="Open Sans" panose="020B0606030504020204" pitchFamily="34" charset="0"/>
                <a:ea typeface="Open Sans" panose="020B0606030504020204" pitchFamily="34" charset="0"/>
                <a:cs typeface="Open Sans" panose="020B0606030504020204" pitchFamily="34" charset="0"/>
              </a:rPr>
              <a:t>eiusmod</a:t>
            </a:r>
            <a:r>
              <a:rPr lang="en-US" sz="1200" dirty="0">
                <a:solidFill>
                  <a:prstClr val="black">
                    <a:lumMod val="75000"/>
                    <a:lumOff val="25000"/>
                  </a:prst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prstClr val="black">
                    <a:lumMod val="75000"/>
                    <a:lumOff val="25000"/>
                  </a:prstClr>
                </a:solidFill>
                <a:latin typeface="Open Sans" panose="020B0606030504020204" pitchFamily="34" charset="0"/>
                <a:ea typeface="Open Sans" panose="020B0606030504020204" pitchFamily="34" charset="0"/>
                <a:cs typeface="Open Sans" panose="020B0606030504020204" pitchFamily="34" charset="0"/>
              </a:rPr>
              <a:t>tempor</a:t>
            </a:r>
            <a:r>
              <a:rPr lang="en-US" sz="1200" dirty="0">
                <a:solidFill>
                  <a:prstClr val="black">
                    <a:lumMod val="75000"/>
                    <a:lumOff val="25000"/>
                  </a:prst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prstClr val="black">
                    <a:lumMod val="75000"/>
                    <a:lumOff val="25000"/>
                  </a:prstClr>
                </a:solidFill>
                <a:latin typeface="Open Sans" panose="020B0606030504020204" pitchFamily="34" charset="0"/>
                <a:ea typeface="Open Sans" panose="020B0606030504020204" pitchFamily="34" charset="0"/>
                <a:cs typeface="Open Sans" panose="020B0606030504020204" pitchFamily="34" charset="0"/>
              </a:rPr>
              <a:t>incididunt</a:t>
            </a:r>
            <a:r>
              <a:rPr lang="en-US" sz="1200" dirty="0">
                <a:solidFill>
                  <a:prstClr val="black">
                    <a:lumMod val="75000"/>
                    <a:lumOff val="25000"/>
                  </a:prst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prstClr val="black">
                    <a:lumMod val="75000"/>
                    <a:lumOff val="25000"/>
                  </a:prstClr>
                </a:solidFill>
                <a:latin typeface="Open Sans" panose="020B0606030504020204" pitchFamily="34" charset="0"/>
                <a:ea typeface="Open Sans" panose="020B0606030504020204" pitchFamily="34" charset="0"/>
                <a:cs typeface="Open Sans" panose="020B0606030504020204" pitchFamily="34" charset="0"/>
              </a:rPr>
              <a:t>ut</a:t>
            </a:r>
            <a:r>
              <a:rPr lang="en-US" sz="1200" dirty="0">
                <a:solidFill>
                  <a:prstClr val="black">
                    <a:lumMod val="75000"/>
                    <a:lumOff val="25000"/>
                  </a:prstClr>
                </a:solidFill>
                <a:latin typeface="Open Sans" panose="020B0606030504020204" pitchFamily="34" charset="0"/>
                <a:ea typeface="Open Sans" panose="020B0606030504020204" pitchFamily="34" charset="0"/>
                <a:cs typeface="Open Sans" panose="020B0606030504020204" pitchFamily="34" charset="0"/>
              </a:rPr>
              <a:t> labore et dolore magna</a:t>
            </a:r>
            <a:endParaRPr kumimoji="0" lang="en-US" sz="1200" b="0" i="1" u="none" strike="noStrike" kern="120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2" name="Rectangle 21">
            <a:extLst>
              <a:ext uri="{FF2B5EF4-FFF2-40B4-BE49-F238E27FC236}">
                <a16:creationId xmlns:a16="http://schemas.microsoft.com/office/drawing/2014/main" id="{AEEC44D5-D8A0-470E-8BE0-A3C3E4E4AEEB}"/>
              </a:ext>
            </a:extLst>
          </p:cNvPr>
          <p:cNvSpPr/>
          <p:nvPr/>
        </p:nvSpPr>
        <p:spPr>
          <a:xfrm>
            <a:off x="6208982" y="808112"/>
            <a:ext cx="2573514" cy="3535090"/>
          </a:xfrm>
          <a:prstGeom prst="rect">
            <a:avLst/>
          </a:prstGeom>
          <a:solidFill>
            <a:srgbClr val="7A52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A5245"/>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D1BB2813-0FD3-4F82-A99C-3E7701CBA09B}"/>
              </a:ext>
            </a:extLst>
          </p:cNvPr>
          <p:cNvSpPr/>
          <p:nvPr/>
        </p:nvSpPr>
        <p:spPr>
          <a:xfrm flipV="1">
            <a:off x="8782494" y="2670391"/>
            <a:ext cx="2590801" cy="335850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TextBox 33">
            <a:extLst>
              <a:ext uri="{FF2B5EF4-FFF2-40B4-BE49-F238E27FC236}">
                <a16:creationId xmlns:a16="http://schemas.microsoft.com/office/drawing/2014/main" id="{4C292CEB-AD71-4C7D-9036-872821F2E8D5}"/>
              </a:ext>
            </a:extLst>
          </p:cNvPr>
          <p:cNvSpPr txBox="1"/>
          <p:nvPr/>
        </p:nvSpPr>
        <p:spPr>
          <a:xfrm>
            <a:off x="6567100" y="2208695"/>
            <a:ext cx="1125474" cy="327782"/>
          </a:xfrm>
          <a:prstGeom prst="rect">
            <a:avLst/>
          </a:prstGeom>
          <a:noFill/>
        </p:spPr>
        <p:txBody>
          <a:bodyPr wrap="square" rtlCol="0">
            <a:spAutoFit/>
          </a:bodyPr>
          <a:lstStyle/>
          <a:p>
            <a:pPr marL="171450" marR="0" lvl="0" indent="-171450" algn="l" defTabSz="914400" rtl="0" eaLnBrk="1" fontAlgn="auto" latinLnBrk="0" hangingPunct="1">
              <a:lnSpc>
                <a:spcPts val="2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white"/>
                </a:solidFill>
                <a:effectLst/>
                <a:uLnTx/>
                <a:uFillTx/>
                <a:latin typeface="Poppins Medium" panose="00000600000000000000" pitchFamily="50" charset="0"/>
                <a:ea typeface="+mn-ea"/>
                <a:cs typeface="Poppins Medium" panose="00000600000000000000" pitchFamily="50" charset="0"/>
              </a:rPr>
              <a:t>History</a:t>
            </a:r>
          </a:p>
        </p:txBody>
      </p:sp>
      <p:sp>
        <p:nvSpPr>
          <p:cNvPr id="35" name="TextBox 34">
            <a:extLst>
              <a:ext uri="{FF2B5EF4-FFF2-40B4-BE49-F238E27FC236}">
                <a16:creationId xmlns:a16="http://schemas.microsoft.com/office/drawing/2014/main" id="{31271E8B-3843-4EAC-9C3A-23F79FF569D5}"/>
              </a:ext>
            </a:extLst>
          </p:cNvPr>
          <p:cNvSpPr txBox="1"/>
          <p:nvPr/>
        </p:nvSpPr>
        <p:spPr>
          <a:xfrm>
            <a:off x="6567100" y="2508323"/>
            <a:ext cx="2037907" cy="334963"/>
          </a:xfrm>
          <a:prstGeom prst="rect">
            <a:avLst/>
          </a:prstGeom>
          <a:noFill/>
        </p:spPr>
        <p:txBody>
          <a:bodyPr wrap="square" rtlCol="0">
            <a:spAutoFit/>
          </a:bodyPr>
          <a:lstStyle/>
          <a:p>
            <a:pPr marL="171450" marR="0" lvl="0" indent="-171450" algn="l" defTabSz="914400" rtl="0" eaLnBrk="1" fontAlgn="auto" latinLnBrk="0" hangingPunct="1">
              <a:lnSpc>
                <a:spcPts val="2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white"/>
                </a:solidFill>
                <a:effectLst/>
                <a:uLnTx/>
                <a:uFillTx/>
                <a:latin typeface="Poppins Medium" panose="00000600000000000000" pitchFamily="50" charset="0"/>
                <a:ea typeface="+mn-ea"/>
                <a:cs typeface="Poppins Medium" panose="00000600000000000000" pitchFamily="50" charset="0"/>
              </a:rPr>
              <a:t>Industry Experience</a:t>
            </a:r>
          </a:p>
        </p:txBody>
      </p:sp>
      <p:sp>
        <p:nvSpPr>
          <p:cNvPr id="37" name="TextBox 36">
            <a:extLst>
              <a:ext uri="{FF2B5EF4-FFF2-40B4-BE49-F238E27FC236}">
                <a16:creationId xmlns:a16="http://schemas.microsoft.com/office/drawing/2014/main" id="{F9C7A17E-9DBC-4D9A-A187-E658EC266DCA}"/>
              </a:ext>
            </a:extLst>
          </p:cNvPr>
          <p:cNvSpPr txBox="1"/>
          <p:nvPr/>
        </p:nvSpPr>
        <p:spPr>
          <a:xfrm>
            <a:off x="6567100" y="2807951"/>
            <a:ext cx="1857050" cy="334963"/>
          </a:xfrm>
          <a:prstGeom prst="rect">
            <a:avLst/>
          </a:prstGeom>
          <a:noFill/>
        </p:spPr>
        <p:txBody>
          <a:bodyPr wrap="square" rtlCol="0">
            <a:spAutoFit/>
          </a:bodyPr>
          <a:lstStyle/>
          <a:p>
            <a:pPr marL="171450" marR="0" lvl="0" indent="-171450" algn="l" defTabSz="914400" rtl="0" eaLnBrk="1" fontAlgn="auto" latinLnBrk="0" hangingPunct="1">
              <a:lnSpc>
                <a:spcPts val="2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white"/>
                </a:solidFill>
                <a:effectLst/>
                <a:uLnTx/>
                <a:uFillTx/>
                <a:latin typeface="Poppins Medium" panose="00000600000000000000" pitchFamily="50" charset="0"/>
                <a:ea typeface="+mn-ea"/>
                <a:cs typeface="Poppins Medium" panose="00000600000000000000" pitchFamily="50" charset="0"/>
              </a:rPr>
              <a:t>Product Range</a:t>
            </a:r>
          </a:p>
        </p:txBody>
      </p:sp>
      <p:sp>
        <p:nvSpPr>
          <p:cNvPr id="38" name="TextBox 37">
            <a:extLst>
              <a:ext uri="{FF2B5EF4-FFF2-40B4-BE49-F238E27FC236}">
                <a16:creationId xmlns:a16="http://schemas.microsoft.com/office/drawing/2014/main" id="{7011621B-F3E5-4182-A789-EF9B01E77A32}"/>
              </a:ext>
            </a:extLst>
          </p:cNvPr>
          <p:cNvSpPr txBox="1"/>
          <p:nvPr/>
        </p:nvSpPr>
        <p:spPr>
          <a:xfrm>
            <a:off x="6567100" y="3107579"/>
            <a:ext cx="2037907" cy="334963"/>
          </a:xfrm>
          <a:prstGeom prst="rect">
            <a:avLst/>
          </a:prstGeom>
          <a:noFill/>
        </p:spPr>
        <p:txBody>
          <a:bodyPr wrap="square" rtlCol="0">
            <a:spAutoFit/>
          </a:bodyPr>
          <a:lstStyle/>
          <a:p>
            <a:pPr marL="171450" marR="0" lvl="0" indent="-171450" algn="l" defTabSz="914400" rtl="0" eaLnBrk="1" fontAlgn="auto" latinLnBrk="0" hangingPunct="1">
              <a:lnSpc>
                <a:spcPts val="2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white"/>
                </a:solidFill>
                <a:effectLst/>
                <a:uLnTx/>
                <a:uFillTx/>
                <a:latin typeface="Poppins Medium" panose="00000600000000000000" pitchFamily="50" charset="0"/>
                <a:ea typeface="+mn-ea"/>
                <a:cs typeface="Poppins Medium" panose="00000600000000000000" pitchFamily="50" charset="0"/>
              </a:rPr>
              <a:t>Services</a:t>
            </a:r>
          </a:p>
        </p:txBody>
      </p:sp>
      <p:sp>
        <p:nvSpPr>
          <p:cNvPr id="39" name="TextBox 38">
            <a:extLst>
              <a:ext uri="{FF2B5EF4-FFF2-40B4-BE49-F238E27FC236}">
                <a16:creationId xmlns:a16="http://schemas.microsoft.com/office/drawing/2014/main" id="{D18E88A6-4DD6-4CA7-8B6C-A843CCF99EA8}"/>
              </a:ext>
            </a:extLst>
          </p:cNvPr>
          <p:cNvSpPr txBox="1"/>
          <p:nvPr/>
        </p:nvSpPr>
        <p:spPr>
          <a:xfrm>
            <a:off x="9034889" y="4129374"/>
            <a:ext cx="2086010" cy="366254"/>
          </a:xfrm>
          <a:prstGeom prst="rect">
            <a:avLst/>
          </a:prstGeom>
          <a:noFill/>
        </p:spPr>
        <p:txBody>
          <a:bodyPr wrap="square" rtlCol="0">
            <a:spAutoFit/>
          </a:bodyPr>
          <a:lstStyle/>
          <a:p>
            <a:pPr marL="0" marR="0" lvl="0" indent="0" algn="ctr" defTabSz="914400" rtl="0" eaLnBrk="1" fontAlgn="auto" latinLnBrk="0" hangingPunct="1">
              <a:lnSpc>
                <a:spcPts val="24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Poppins Medium" panose="00000600000000000000" pitchFamily="2" charset="0"/>
                <a:ea typeface="+mn-ea"/>
                <a:cs typeface="Poppins Medium" panose="00000600000000000000" pitchFamily="2" charset="0"/>
              </a:rPr>
              <a:t>Partner Service</a:t>
            </a:r>
          </a:p>
        </p:txBody>
      </p:sp>
      <p:sp>
        <p:nvSpPr>
          <p:cNvPr id="40" name="TextBox 39">
            <a:extLst>
              <a:ext uri="{FF2B5EF4-FFF2-40B4-BE49-F238E27FC236}">
                <a16:creationId xmlns:a16="http://schemas.microsoft.com/office/drawing/2014/main" id="{018DEB22-BFDF-404F-80C7-F41B832510DE}"/>
              </a:ext>
            </a:extLst>
          </p:cNvPr>
          <p:cNvSpPr txBox="1"/>
          <p:nvPr/>
        </p:nvSpPr>
        <p:spPr>
          <a:xfrm>
            <a:off x="9069974" y="4554168"/>
            <a:ext cx="2015840" cy="439608"/>
          </a:xfrm>
          <a:prstGeom prst="rect">
            <a:avLst/>
          </a:prstGeom>
          <a:noFill/>
        </p:spPr>
        <p:txBody>
          <a:bodyPr wrap="square" rtlCol="0">
            <a:sp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Nam tempus leo enim. Cras vel quam tincidunt,.</a:t>
            </a:r>
          </a:p>
        </p:txBody>
      </p:sp>
      <p:sp>
        <p:nvSpPr>
          <p:cNvPr id="41" name="Rectangle 40">
            <a:extLst>
              <a:ext uri="{FF2B5EF4-FFF2-40B4-BE49-F238E27FC236}">
                <a16:creationId xmlns:a16="http://schemas.microsoft.com/office/drawing/2014/main" id="{99DE427C-323C-4428-8DD1-FAFC3A958E42}"/>
              </a:ext>
            </a:extLst>
          </p:cNvPr>
          <p:cNvSpPr/>
          <p:nvPr/>
        </p:nvSpPr>
        <p:spPr>
          <a:xfrm>
            <a:off x="9212394" y="3620448"/>
            <a:ext cx="1730999"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90" normalizeH="0" baseline="0" noProof="0" dirty="0">
                <a:ln>
                  <a:noFill/>
                </a:ln>
                <a:solidFill>
                  <a:prstClr val="white"/>
                </a:solidFill>
                <a:effectLst/>
                <a:uLnTx/>
                <a:uFillTx/>
                <a:latin typeface="Poppins SemiBold" panose="00000700000000000000" pitchFamily="2" charset="0"/>
                <a:ea typeface="+mn-ea"/>
                <a:cs typeface="Poppins SemiBold" panose="00000700000000000000" pitchFamily="2" charset="0"/>
              </a:rPr>
              <a:t>94</a:t>
            </a:r>
            <a:r>
              <a:rPr kumimoji="0" lang="en-US" sz="1100" b="0" i="0" u="none" strike="noStrike" kern="1200" cap="none" spc="90" normalizeH="0" baseline="0" noProof="0" dirty="0">
                <a:ln>
                  <a:noFill/>
                </a:ln>
                <a:solidFill>
                  <a:prstClr val="white"/>
                </a:solidFill>
                <a:effectLst/>
                <a:uLnTx/>
                <a:uFillTx/>
                <a:latin typeface="Poppins SemiBold" panose="00000700000000000000" pitchFamily="2" charset="0"/>
                <a:ea typeface="+mn-ea"/>
                <a:cs typeface="Poppins SemiBold" panose="00000700000000000000" pitchFamily="2" charset="0"/>
              </a:rPr>
              <a:t>%</a:t>
            </a:r>
          </a:p>
        </p:txBody>
      </p:sp>
      <p:sp>
        <p:nvSpPr>
          <p:cNvPr id="43" name="TextBox 42">
            <a:extLst>
              <a:ext uri="{FF2B5EF4-FFF2-40B4-BE49-F238E27FC236}">
                <a16:creationId xmlns:a16="http://schemas.microsoft.com/office/drawing/2014/main" id="{27DA54FE-97EA-40D9-A294-664EEAF8C0DD}"/>
              </a:ext>
            </a:extLst>
          </p:cNvPr>
          <p:cNvSpPr txBox="1"/>
          <p:nvPr/>
        </p:nvSpPr>
        <p:spPr>
          <a:xfrm>
            <a:off x="767450" y="3586099"/>
            <a:ext cx="4166055" cy="2333972"/>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Lorem ipsum dolor sit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amet</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consectetur</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adipiscing</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elit</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Sed do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eiusmod</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tempor</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incididunt</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ut</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labore et dolore magna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aliqua</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Ut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enim</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ad minim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veniam</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quis</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nostrud</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exercitation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ullamco</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laboris</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nisi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ut</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aliquip</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ex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ea</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commodo</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consequat</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Duis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aute</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irure</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dolor in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reprehenderit</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in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voluptate</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velit</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esse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cillum</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dolore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eu</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fugiat</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nulla</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pariatur</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Excepteur</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sint</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occaecat</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cupidatat</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non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proident</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sunt in culpa qui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officia</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deserunt</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mollit</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anim</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id est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laborum.Curabitur</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pretium</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tincidunt</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lacus</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Nulla gravida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orci</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odio</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Nullam</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varius</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turpis</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et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commodo</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pharetra, est eros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bibendum</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elit</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nec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luctus</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magna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felis</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sollicitudin</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mauris</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Integer in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mauris</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eu</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 </a:t>
            </a:r>
            <a:r>
              <a:rPr kumimoji="0" lang="en-US" sz="1000" b="0" i="0" u="none" strike="noStrike" kern="1200" cap="none" spc="0" normalizeH="0" baseline="0" noProof="0" dirty="0" err="1">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nibh</a:t>
            </a:r>
            <a:r>
              <a:rPr kumimoji="0" lang="en-US" sz="1000" b="0" i="0" u="none" strike="noStrike" kern="1200" cap="none" spc="0" normalizeH="0" baseline="0" noProof="0" dirty="0">
                <a:ln>
                  <a:noFill/>
                </a:ln>
                <a:solidFill>
                  <a:prstClr val="black">
                    <a:lumMod val="75000"/>
                    <a:lumOff val="25000"/>
                  </a:prstClr>
                </a:solidFill>
                <a:effectLst/>
                <a:uLnTx/>
                <a:uFillTx/>
                <a:latin typeface="Poppins italic" panose="00000500000000000000" pitchFamily="2" charset="0"/>
                <a:ea typeface="Open Sans" panose="020B0606030504020204" pitchFamily="34" charset="0"/>
                <a:cs typeface="Poppins italic" panose="00000500000000000000" pitchFamily="2" charset="0"/>
              </a:rPr>
              <a:t>.</a:t>
            </a:r>
          </a:p>
        </p:txBody>
      </p:sp>
      <p:pic>
        <p:nvPicPr>
          <p:cNvPr id="6" name="Espaço Reservado para Imagem 5" descr="Uma imagem contendo pessoa, no interior, segurando, pequeno&#10;&#10;O conteúdo gerado por IA pode estar incorreto.">
            <a:extLst>
              <a:ext uri="{FF2B5EF4-FFF2-40B4-BE49-F238E27FC236}">
                <a16:creationId xmlns:a16="http://schemas.microsoft.com/office/drawing/2014/main" id="{237D80F3-8DE0-B705-ECEE-75650219E028}"/>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898" r="3898"/>
          <a:stretch>
            <a:fillRect/>
          </a:stretch>
        </p:blipFill>
        <p:spPr/>
      </p:pic>
      <p:pic>
        <p:nvPicPr>
          <p:cNvPr id="9" name="Espaço Reservado para Imagem 8" descr="Uma imagem contendo no interior, pessoa, homem, em pé&#10;&#10;O conteúdo gerado por IA pode estar incorreto.">
            <a:extLst>
              <a:ext uri="{FF2B5EF4-FFF2-40B4-BE49-F238E27FC236}">
                <a16:creationId xmlns:a16="http://schemas.microsoft.com/office/drawing/2014/main" id="{3D5DCF99-FB85-1DCB-9938-8186679DB9AF}"/>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586" b="586"/>
          <a:stretch>
            <a:fillRect/>
          </a:stretch>
        </p:blipFill>
        <p:spPr/>
      </p:pic>
    </p:spTree>
    <p:extLst>
      <p:ext uri="{BB962C8B-B14F-4D97-AF65-F5344CB8AC3E}">
        <p14:creationId xmlns:p14="http://schemas.microsoft.com/office/powerpoint/2010/main" val="26630911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FC4318-C042-4EB8-90B9-909E7F2B451C}"/>
              </a:ext>
            </a:extLst>
          </p:cNvPr>
          <p:cNvSpPr/>
          <p:nvPr/>
        </p:nvSpPr>
        <p:spPr>
          <a:xfrm>
            <a:off x="0" y="0"/>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t="-76935" b="-67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7A9CCB9A-D71F-4448-9DAE-7965899CC58C}"/>
              </a:ext>
            </a:extLst>
          </p:cNvPr>
          <p:cNvSpPr txBox="1"/>
          <p:nvPr/>
        </p:nvSpPr>
        <p:spPr>
          <a:xfrm>
            <a:off x="4902708" y="3883004"/>
            <a:ext cx="238658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000" normalizeH="0" baseline="0" noProof="0" dirty="0">
                <a:ln>
                  <a:noFill/>
                </a:ln>
                <a:solidFill>
                  <a:srgbClr val="7A5245"/>
                </a:solidFill>
                <a:effectLst/>
                <a:uLnTx/>
                <a:uFillTx/>
                <a:latin typeface="Poppins regular" panose="00000500000000000000" pitchFamily="2" charset="0"/>
                <a:ea typeface="Arimo" panose="020B0604020202020204" pitchFamily="34" charset="0"/>
                <a:cs typeface="Poppins regular" panose="00000500000000000000" pitchFamily="2" charset="0"/>
              </a:rPr>
              <a:t>FIM</a:t>
            </a:r>
          </a:p>
        </p:txBody>
      </p:sp>
      <p:sp>
        <p:nvSpPr>
          <p:cNvPr id="7" name="TextBox 6">
            <a:extLst>
              <a:ext uri="{FF2B5EF4-FFF2-40B4-BE49-F238E27FC236}">
                <a16:creationId xmlns:a16="http://schemas.microsoft.com/office/drawing/2014/main" id="{E82868B7-AE9F-4AA3-B7F5-8035C846042A}"/>
              </a:ext>
            </a:extLst>
          </p:cNvPr>
          <p:cNvSpPr txBox="1"/>
          <p:nvPr/>
        </p:nvSpPr>
        <p:spPr>
          <a:xfrm>
            <a:off x="3517016" y="3121656"/>
            <a:ext cx="5157968"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strike="noStrike" kern="0" cap="none" spc="600" normalizeH="0" baseline="0" noProof="0" dirty="0">
                <a:ln>
                  <a:noFill/>
                </a:ln>
                <a:solidFill>
                  <a:srgbClr val="7A5245"/>
                </a:solidFill>
                <a:effectLst/>
                <a:uLnTx/>
                <a:uFillTx/>
                <a:latin typeface="Poppins Bold" panose="00000800000000000000" pitchFamily="2" charset="0"/>
                <a:ea typeface="Jost" pitchFamily="2" charset="0"/>
                <a:cs typeface="Poppins Bold" panose="00000800000000000000" pitchFamily="2" charset="0"/>
              </a:rPr>
              <a:t>OBRIGADO</a:t>
            </a:r>
          </a:p>
        </p:txBody>
      </p:sp>
      <p:pic>
        <p:nvPicPr>
          <p:cNvPr id="3" name="Imagem 2">
            <a:extLst>
              <a:ext uri="{FF2B5EF4-FFF2-40B4-BE49-F238E27FC236}">
                <a16:creationId xmlns:a16="http://schemas.microsoft.com/office/drawing/2014/main" id="{46436437-8571-8024-7312-479D15FB3E4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09800" y="1685136"/>
            <a:ext cx="1772400" cy="996975"/>
          </a:xfrm>
          <a:prstGeom prst="rect">
            <a:avLst/>
          </a:prstGeom>
        </p:spPr>
      </p:pic>
    </p:spTree>
    <p:extLst>
      <p:ext uri="{BB962C8B-B14F-4D97-AF65-F5344CB8AC3E}">
        <p14:creationId xmlns:p14="http://schemas.microsoft.com/office/powerpoint/2010/main" val="922438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Custom 27">
      <a:dk1>
        <a:sysClr val="windowText" lastClr="000000"/>
      </a:dk1>
      <a:lt1>
        <a:sysClr val="window" lastClr="FFFFFF"/>
      </a:lt1>
      <a:dk2>
        <a:srgbClr val="44546A"/>
      </a:dk2>
      <a:lt2>
        <a:srgbClr val="E7E6E6"/>
      </a:lt2>
      <a:accent1>
        <a:srgbClr val="2D374B"/>
      </a:accent1>
      <a:accent2>
        <a:srgbClr val="1C46F2"/>
      </a:accent2>
      <a:accent3>
        <a:srgbClr val="9BC3D2"/>
      </a:accent3>
      <a:accent4>
        <a:srgbClr val="F0E1C8"/>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275</TotalTime>
  <Words>755</Words>
  <Application>Microsoft Office PowerPoint</Application>
  <PresentationFormat>Widescreen</PresentationFormat>
  <Paragraphs>66</Paragraphs>
  <Slides>9</Slides>
  <Notes>1</Notes>
  <HiddenSlides>0</HiddenSlides>
  <MMClips>0</MMClips>
  <ScaleCrop>false</ScaleCrop>
  <HeadingPairs>
    <vt:vector size="4" baseType="variant">
      <vt:variant>
        <vt:lpstr>Tema</vt:lpstr>
      </vt:variant>
      <vt:variant>
        <vt:i4>2</vt:i4>
      </vt:variant>
      <vt:variant>
        <vt:lpstr>Títulos de slides</vt:lpstr>
      </vt:variant>
      <vt:variant>
        <vt:i4>9</vt:i4>
      </vt:variant>
    </vt:vector>
  </HeadingPairs>
  <TitlesOfParts>
    <vt:vector size="11" baseType="lpstr">
      <vt:lpstr>Tema do Office</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Vitor</dc:creator>
  <cp:lastModifiedBy>Vitor</cp:lastModifiedBy>
  <cp:revision>2</cp:revision>
  <dcterms:created xsi:type="dcterms:W3CDTF">2025-11-07T14:10:36Z</dcterms:created>
  <dcterms:modified xsi:type="dcterms:W3CDTF">2025-11-17T21:18:56Z</dcterms:modified>
</cp:coreProperties>
</file>